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presProps.xml" Type="http://schemas.openxmlformats.org/officeDocument/2006/relationships/presProps" Id="rId2"/><Relationship Target="theme/theme2.xml" Type="http://schemas.openxmlformats.org/officeDocument/2006/relationships/theme" Id="rId1"/><Relationship Target="slides/slide5.xml" Type="http://schemas.openxmlformats.org/officeDocument/2006/relationships/slide" Id="rId10"/><Relationship Target="slideMasters/slideMaster1.xml" Type="http://schemas.openxmlformats.org/officeDocument/2006/relationships/slideMaster" Id="rId4"/><Relationship Target="slides/slide6.xml" Type="http://schemas.openxmlformats.org/officeDocument/2006/relationships/slide" Id="rId11"/><Relationship Target="tableStyles.xml" Type="http://schemas.openxmlformats.org/officeDocument/2006/relationships/tableStyles" Id="rId3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3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6" name="Shape 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" name="Shape 27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2" name="Shape 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" name="Shape 3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8" name="Shape 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9" name="Shape 3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5" name="Shape 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6" name="Shape 4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1" name="Shape 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2" name="Shape 5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7" name="Shape 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8" name="Shape 5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 txBox="1"/>
          <p:nvPr>
            <p:ph idx="1" type="subTitle"/>
          </p:nvPr>
        </p:nvSpPr>
        <p:spPr>
          <a:xfrm>
            <a:off y="3786737" x="685800"/>
            <a:ext cy="1046400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Shape 9"/>
          <p:cNvSpPr txBox="1"/>
          <p:nvPr>
            <p:ph type="ctrTitle"/>
          </p:nvPr>
        </p:nvSpPr>
        <p:spPr>
          <a:xfrm>
            <a:off y="2111123" x="685800"/>
            <a:ext cy="1546500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600200" x="457200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y="1600200" x="4692273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y="5875078" x="457200"/>
            <a:ext cy="692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1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t="50%" b="50%" r="50%" l="50%"/>
          </a:path>
          <a:tileRect/>
        </a:gra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342900" marL="342900">
              <a:spcBef>
                <a:spcPts val="600"/>
              </a:spcBef>
              <a:buClr>
                <a:srgbClr val="000000"/>
              </a:buClr>
              <a:buSzPct val="166666"/>
              <a:buFont typeface="Arial"/>
              <a:buChar char="•"/>
              <a:defRPr strike="noStrike" u="none" b="0" cap="none" baseline="0" sz="30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285750" marL="742950">
              <a:spcBef>
                <a:spcPts val="480"/>
              </a:spcBef>
              <a:buClr>
                <a:srgbClr val="000000"/>
              </a:buClr>
              <a:buSzPct val="100000"/>
              <a:buFont typeface="Courier New"/>
              <a:buChar char="o"/>
              <a:defRPr strike="noStrike" u="none" b="0" cap="none" baseline="0" sz="24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228600" marL="1143000">
              <a:spcBef>
                <a:spcPts val="480"/>
              </a:spcBef>
              <a:buClr>
                <a:srgbClr val="000000"/>
              </a:buClr>
              <a:buSzPct val="100000"/>
              <a:buFont typeface="Wingdings"/>
              <a:buChar char="§"/>
              <a:defRPr strike="noStrike" u="none" b="0" cap="none" baseline="0" sz="24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228600" marL="1600200">
              <a:spcBef>
                <a:spcPts val="360"/>
              </a:spcBef>
              <a:buClr>
                <a:srgbClr val="000000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228600" marL="2057400">
              <a:spcBef>
                <a:spcPts val="360"/>
              </a:spcBef>
              <a:buClr>
                <a:srgbClr val="000000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228600" marL="2514600">
              <a:spcBef>
                <a:spcPts val="360"/>
              </a:spcBef>
              <a:buClr>
                <a:srgbClr val="000000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228600" marL="2971800">
              <a:spcBef>
                <a:spcPts val="360"/>
              </a:spcBef>
              <a:buClr>
                <a:srgbClr val="000000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228600" marL="3429000">
              <a:spcBef>
                <a:spcPts val="360"/>
              </a:spcBef>
              <a:buClr>
                <a:srgbClr val="000000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228600" marL="3886200">
              <a:spcBef>
                <a:spcPts val="360"/>
              </a:spcBef>
              <a:buClr>
                <a:srgbClr val="000000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3.jpg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jpg" Type="http://schemas.openxmlformats.org/officeDocument/2006/relationships/image" Id="rId3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jp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jp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jp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 txBox="1"/>
          <p:nvPr>
            <p:ph type="ctrTitle"/>
          </p:nvPr>
        </p:nvSpPr>
        <p:spPr>
          <a:xfrm>
            <a:off y="2111123" x="685800"/>
            <a:ext cy="1546474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ca"/>
              <a:t>Familia mea, gens mea</a:t>
            </a:r>
          </a:p>
        </p:txBody>
      </p:sp>
      <p:sp>
        <p:nvSpPr>
          <p:cNvPr id="24" name="Shape 24"/>
          <p:cNvSpPr txBox="1"/>
          <p:nvPr>
            <p:ph idx="1" type="subTitle"/>
          </p:nvPr>
        </p:nvSpPr>
        <p:spPr>
          <a:xfrm>
            <a:off y="3786737" x="685800"/>
            <a:ext cy="1046317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ca"/>
              <a:t>Skywalker - Amidala</a:t>
            </a:r>
          </a:p>
        </p:txBody>
      </p:sp>
      <p:sp>
        <p:nvSpPr>
          <p:cNvPr id="25" name="Shape 25"/>
          <p:cNvSpPr txBox="1"/>
          <p:nvPr/>
        </p:nvSpPr>
        <p:spPr>
          <a:xfrm>
            <a:off y="5611100" x="5550269"/>
            <a:ext cy="760199" cx="33456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b="1" sz="2400" lang="ca"/>
              <a:t>Andreu Punsola, 4t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" name="Shape 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ca"/>
              <a:t>Ego sum Luke Skywalker</a:t>
            </a:r>
          </a:p>
        </p:txBody>
      </p:sp>
      <p:sp>
        <p:nvSpPr>
          <p:cNvPr id="31" name="Shape 31"/>
          <p:cNvSpPr/>
          <p:nvPr/>
        </p:nvSpPr>
        <p:spPr>
          <a:xfrm>
            <a:off y="1417637" x="2626238"/>
            <a:ext cy="5190529" cx="3891522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" name="Shape 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ca"/>
              <a:t>Leia Skywalker gemina mea est</a:t>
            </a:r>
          </a:p>
        </p:txBody>
      </p:sp>
      <p:sp>
        <p:nvSpPr>
          <p:cNvPr id="37" name="Shape 37"/>
          <p:cNvSpPr/>
          <p:nvPr/>
        </p:nvSpPr>
        <p:spPr>
          <a:xfrm>
            <a:off y="1417637" x="1360952"/>
            <a:ext cy="5087387" cx="6422094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1" name="Shape 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" name="Shape 4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ca"/>
              <a:t>Anakin Skywalker mihi pater est</a:t>
            </a:r>
          </a:p>
        </p:txBody>
      </p:sp>
      <p:sp>
        <p:nvSpPr>
          <p:cNvPr id="43" name="Shape 43"/>
          <p:cNvSpPr/>
          <p:nvPr/>
        </p:nvSpPr>
        <p:spPr>
          <a:xfrm>
            <a:off y="1536637" x="457200"/>
            <a:ext cy="3948355" cx="356764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44" name="Shape 44"/>
          <p:cNvSpPr txBox="1"/>
          <p:nvPr/>
        </p:nvSpPr>
        <p:spPr>
          <a:xfrm>
            <a:off y="4952717" x="4364225"/>
            <a:ext cy="1566299" cx="43337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sz="2400" lang="ca"/>
              <a:t>Sum ipse patrem te, ipse dixit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8" name="Shape 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9" name="Shape 4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ca"/>
              <a:t>Padme Amidala mea mater est, et regina Naboo est</a:t>
            </a:r>
          </a:p>
        </p:txBody>
      </p:sp>
      <p:sp>
        <p:nvSpPr>
          <p:cNvPr id="50" name="Shape 50"/>
          <p:cNvSpPr/>
          <p:nvPr/>
        </p:nvSpPr>
        <p:spPr>
          <a:xfrm>
            <a:off y="1347014" x="1042583"/>
            <a:ext cy="4985110" cx="7058833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4" name="Shape 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5" name="Shape 5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ca"/>
              <a:t>Shmi Skywalker mea avia est, et servus illa</a:t>
            </a:r>
          </a:p>
        </p:txBody>
      </p:sp>
      <p:sp>
        <p:nvSpPr>
          <p:cNvPr id="56" name="Shape 56"/>
          <p:cNvSpPr/>
          <p:nvPr/>
        </p:nvSpPr>
        <p:spPr>
          <a:xfrm>
            <a:off y="1417637" x="2857500"/>
            <a:ext cy="4572000" cx="34290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