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4.xml"/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2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20" Target="slides/slide15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2" id="10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6" id="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7" id="10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8" id="10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2" id="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3" id="11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4" id="11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8" id="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9" id="11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0" id="12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4" id="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6" id="12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1" id="13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0" id="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1" id="7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2" id="7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4" id="8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8" id="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9" id="8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0" id="9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4" id="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5" id="9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6" id="9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scaled="0" ang="792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0" id="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/>
        </p:txBody>
      </p:sp>
      <p:sp>
        <p:nvSpPr>
          <p:cNvPr name="Shape 11" id="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2" id="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3" id="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subTitle" idx="1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5" id="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" id="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7" id="1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8" id="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" id="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" id="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3" id="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4" id="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5" id="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body" idx="1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name="Shape 27" id="27"/>
          <p:cNvSpPr txBox="1"/>
          <p:nvPr>
            <p:ph type="body" idx="2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0" id="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1" id="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3" id="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4" id="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name="Shape 35" id="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extrusionOk="0" h="1257301" w="9144009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6" id="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extrusionOk="0" h="6879900" w="8053639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l="-100%" b="-100%"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7" id="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extrusionOk="0" h="1257301" w="914401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38" id="38"/>
          <p:cNvSpPr txBox="1"/>
          <p:nvPr>
            <p:ph type="body" idx="1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152400" algn="ctr" marL="0" rtl="0">
              <a:buSzPct val="100000"/>
              <a:buFont typeface="Trebuchet MS"/>
              <a:buNone/>
              <a:defRPr sz="2400"/>
            </a:lvl1pPr>
            <a:lvl2pPr indent="152400" algn="ctr" marL="0" rtl="0">
              <a:buSzPct val="100000"/>
              <a:buFont typeface="Trebuchet MS"/>
              <a:buNone/>
              <a:defRPr sz="2400"/>
            </a:lvl2pPr>
            <a:lvl3pPr indent="152400" algn="ctr" marL="0" rtl="0">
              <a:buSzPct val="100000"/>
              <a:buFont typeface="Trebuchet MS"/>
              <a:buNone/>
              <a:defRPr sz="2400"/>
            </a:lvl3pPr>
            <a:lvl4pPr indent="152400" algn="ctr" marL="0" rtl="0">
              <a:buSzPct val="100000"/>
              <a:buFont typeface="Trebuchet MS"/>
              <a:buNone/>
              <a:defRPr sz="2400"/>
            </a:lvl4pPr>
            <a:lvl5pPr indent="152400" algn="ctr" marL="0" rtl="0">
              <a:buSzPct val="100000"/>
              <a:buFont typeface="Trebuchet MS"/>
              <a:buNone/>
              <a:defRPr sz="2400"/>
            </a:lvl5pPr>
            <a:lvl6pPr indent="152400" algn="ctr" marL="0" rtl="0">
              <a:buSzPct val="100000"/>
              <a:buFont typeface="Trebuchet MS"/>
              <a:buNone/>
              <a:defRPr sz="2400"/>
            </a:lvl6pPr>
            <a:lvl7pPr indent="152400" algn="ctr" marL="0" rtl="0">
              <a:buSzPct val="100000"/>
              <a:buFont typeface="Trebuchet MS"/>
              <a:buNone/>
              <a:defRPr sz="2400"/>
            </a:lvl7pPr>
            <a:lvl8pPr indent="152400" algn="ctr" marL="0" rtl="0">
              <a:buSzPct val="100000"/>
              <a:buFont typeface="Trebuchet MS"/>
              <a:buNone/>
              <a:defRPr sz="2400"/>
            </a:lvl8pPr>
            <a:lvl9pPr indent="152400" algn="ctr" marL="0" rt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2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4" Target="../media/image07.jpg"/><Relationship Type="http://schemas.openxmlformats.org/officeDocument/2006/relationships/image" Id="rId3" Target="../media/image06.jp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5.jp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2.jpg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jp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9.jpg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0.jpg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1.jpg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jp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3.jp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jpg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subTitle" idx="1"/>
          </p:nvPr>
        </p:nvSpPr>
        <p:spPr>
          <a:xfrm>
            <a:off y="3742906" x="399274"/>
            <a:ext cy="1555200" cx="7824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l">
              <a:buNone/>
            </a:pPr>
            <a:r>
              <a:rPr lang="ca"/>
              <a:t>
</a:t>
            </a:r>
            <a:r>
              <a:rPr lang="ca">
                <a:solidFill>
                  <a:srgbClr val="000000"/>
                </a:solidFill>
              </a:rPr>
              <a:t>       Àlex Aguilera, Marta Gallardo i Núria Ruiz 4rt             </a:t>
            </a:r>
          </a:p>
        </p:txBody>
      </p:sp>
      <p:sp>
        <p:nvSpPr>
          <p:cNvPr name="Shape 42" id="42"/>
          <p:cNvSpPr txBox="1"/>
          <p:nvPr>
            <p:ph type="ctrTitle"/>
          </p:nvPr>
        </p:nvSpPr>
        <p:spPr>
          <a:xfrm>
            <a:off y="2092306" x="772599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>
            <a:spAutoFit/>
          </a:bodyPr>
          <a:lstStyle/>
          <a:p>
            <a:pPr algn="l" rtl="0" lvl="0">
              <a:buNone/>
            </a:pPr>
            <a:r>
              <a:rPr lang="ca">
                <a:solidFill>
                  <a:srgbClr val="000000"/>
                </a:solidFill>
              </a:rPr>
              <a:t>          Margarita, -ae</a:t>
            </a:r>
          </a:p>
        </p:txBody>
      </p:sp>
      <p:sp>
        <p:nvSpPr>
          <p:cNvPr name="Shape 43" id="43"/>
          <p:cNvSpPr/>
          <p:nvPr/>
        </p:nvSpPr>
        <p:spPr>
          <a:xfrm>
            <a:off y="0" x="0"/>
            <a:ext cy="6922550" cx="914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name="Shape 44" id="44"/>
          <p:cNvSpPr txBox="1"/>
          <p:nvPr/>
        </p:nvSpPr>
        <p:spPr>
          <a:xfrm>
            <a:off y="2092306" x="1203075"/>
            <a:ext cy="1968599" cx="75356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ca" sz="4800"/>
              <a:t>        Margarita, -ae</a:t>
            </a:r>
          </a:p>
        </p:txBody>
      </p:sp>
      <p:sp>
        <p:nvSpPr>
          <p:cNvPr name="Shape 45" id="45"/>
          <p:cNvSpPr txBox="1"/>
          <p:nvPr/>
        </p:nvSpPr>
        <p:spPr>
          <a:xfrm>
            <a:off y="3648596" x="1581375"/>
            <a:ext cy="1889400" cx="6486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ca" sz="1800"/>
              <a:t>         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>
              <a:buNone/>
            </a:pPr>
            <a:r>
              <a:rPr lang="ca" sz="1800"/>
              <a:t>        </a:t>
            </a:r>
            <a:r>
              <a:rPr lang="ca" sz="1800" b="1"/>
              <a:t>  Marta Gallardo, Núria Ruiz, Àlex Àguillera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ca"/>
              <a:t>     Haec margarita caerulea est</a:t>
            </a:r>
          </a:p>
        </p:txBody>
      </p:sp>
      <p:sp>
        <p:nvSpPr>
          <p:cNvPr name="Shape 99" id="99"/>
          <p:cNvSpPr/>
          <p:nvPr/>
        </p:nvSpPr>
        <p:spPr>
          <a:xfrm>
            <a:off y="1533525" x="552231"/>
            <a:ext cy="5090881" cx="811001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    Haec margarita lutea est</a:t>
            </a:r>
          </a:p>
        </p:txBody>
      </p:sp>
      <p:sp>
        <p:nvSpPr>
          <p:cNvPr name="Shape 105" id="105"/>
          <p:cNvSpPr/>
          <p:nvPr/>
        </p:nvSpPr>
        <p:spPr>
          <a:xfrm>
            <a:off y="1741969" x="801637"/>
            <a:ext cy="4640330" cx="75407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9" id="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0" id="11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Haec margarita purpurea est </a:t>
            </a:r>
          </a:p>
        </p:txBody>
      </p:sp>
      <p:sp>
        <p:nvSpPr>
          <p:cNvPr name="Shape 111" id="111"/>
          <p:cNvSpPr/>
          <p:nvPr/>
        </p:nvSpPr>
        <p:spPr>
          <a:xfrm>
            <a:off y="1670253" x="455882"/>
            <a:ext cy="4838859" cx="823223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5" id="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6" id="116"/>
          <p:cNvSpPr txBox="1"/>
          <p:nvPr>
            <p:ph type="title"/>
          </p:nvPr>
        </p:nvSpPr>
        <p:spPr>
          <a:xfrm>
            <a:off y="292262" x="431654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 Haec margarita punicea sunt</a:t>
            </a:r>
          </a:p>
        </p:txBody>
      </p:sp>
      <p:sp>
        <p:nvSpPr>
          <p:cNvPr name="Shape 117" id="117"/>
          <p:cNvSpPr/>
          <p:nvPr/>
        </p:nvSpPr>
        <p:spPr>
          <a:xfrm>
            <a:off y="1572818" x="599908"/>
            <a:ext cy="4950398" cx="78930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1" id="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2" id="12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    Haec margarita alba est </a:t>
            </a:r>
          </a:p>
        </p:txBody>
      </p:sp>
      <p:sp>
        <p:nvSpPr>
          <p:cNvPr name="Shape 123" id="123"/>
          <p:cNvSpPr/>
          <p:nvPr/>
        </p:nvSpPr>
        <p:spPr>
          <a:xfrm>
            <a:off y="1628865" x="658220"/>
            <a:ext cy="4818231" cx="782755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7" id="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8" id="128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ca"/>
              <a:t>
</a:t>
            </a:r>
            <a:r>
              <a:rPr lang="ca"/>
              <a:t>Aracne fila i fila </a:t>
            </a:r>
          </a:p>
          <a:p>
            <a:pPr algn="ctr" rtl="0" lvl="0">
              <a:buNone/>
            </a:pPr>
            <a:r>
              <a:rPr lang="ca"/>
              <a:t> </a:t>
            </a:r>
          </a:p>
          <a:p>
            <a:r>
              <a:t/>
            </a:r>
          </a:p>
          <a:p>
            <a:pPr algn="ctr">
              <a:buNone/>
            </a:pPr>
            <a:r>
              <a:rPr lang="ca"/>
              <a:t>Institut Premià de Mar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             Ecce margarita</a:t>
            </a:r>
          </a:p>
        </p:txBody>
      </p:sp>
      <p:sp>
        <p:nvSpPr>
          <p:cNvPr name="Shape 51" id="51"/>
          <p:cNvSpPr/>
          <p:nvPr/>
        </p:nvSpPr>
        <p:spPr>
          <a:xfrm rot="10800000">
            <a:off y="1592149" x="1442870"/>
            <a:ext cy="4983800" cx="62582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>
              <a:buNone/>
            </a:pPr>
            <a:r>
              <a:rPr lang="ca"/>
              <a:t>               Ecce margaritae</a:t>
            </a:r>
          </a:p>
        </p:txBody>
      </p:sp>
      <p:sp>
        <p:nvSpPr>
          <p:cNvPr name="Shape 57" id="57"/>
          <p:cNvSpPr/>
          <p:nvPr/>
        </p:nvSpPr>
        <p:spPr>
          <a:xfrm>
            <a:off y="1632145" x="885330"/>
            <a:ext cy="4903808" cx="73733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ca"/>
              <a:t>               Pars margaritae</a:t>
            </a:r>
          </a:p>
        </p:txBody>
      </p:sp>
      <p:sp>
        <p:nvSpPr>
          <p:cNvPr name="Shape 63" id="63"/>
          <p:cNvSpPr/>
          <p:nvPr/>
        </p:nvSpPr>
        <p:spPr>
          <a:xfrm>
            <a:off y="1600200" x="1356624"/>
            <a:ext cy="4651275" cx="64307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 txBox="1"/>
          <p:nvPr>
            <p:ph type="title"/>
          </p:nvPr>
        </p:nvSpPr>
        <p:spPr>
          <a:xfrm>
            <a:off y="-419862" x="457200"/>
            <a:ext cy="2202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ca"/>
              <a:t>Cuius linguae vox est 'margarita'?                            Linguae latinae!</a:t>
            </a:r>
          </a:p>
        </p:txBody>
      </p:sp>
      <p:sp>
        <p:nvSpPr>
          <p:cNvPr name="Shape 69" id="69"/>
          <p:cNvSpPr/>
          <p:nvPr/>
        </p:nvSpPr>
        <p:spPr>
          <a:xfrm>
            <a:off y="1782137" x="704560"/>
            <a:ext cy="4726371" cx="773487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ca"/>
              <a:t>     Video apiculam in margarita</a:t>
            </a:r>
          </a:p>
        </p:txBody>
      </p:sp>
      <p:sp>
        <p:nvSpPr>
          <p:cNvPr name="Shape 75" id="75"/>
          <p:cNvSpPr/>
          <p:nvPr/>
        </p:nvSpPr>
        <p:spPr>
          <a:xfrm>
            <a:off y="1600200" x="516430"/>
            <a:ext cy="5014531" cx="819921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81" id="8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ca"/>
              <a:t>Video papilion in margarita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 txBox="1"/>
          <p:nvPr>
            <p:ph type="title"/>
          </p:nvPr>
        </p:nvSpPr>
        <p:spPr>
          <a:xfrm>
            <a:off y="75018" x="218353"/>
            <a:ext cy="1888799" cx="8838599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ca"/>
              <a:t>     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ca"/>
              <a:t>                                                                                                                                </a:t>
            </a:r>
            <a:r>
              <a:rPr lang="ca" sz="3600"/>
              <a:t>Video ranam viridem in margarita lutea</a:t>
            </a:r>
          </a:p>
          <a:p>
            <a:r>
              <a:t/>
            </a:r>
          </a:p>
        </p:txBody>
      </p:sp>
      <p:sp>
        <p:nvSpPr>
          <p:cNvPr name="Shape 87" id="87"/>
          <p:cNvSpPr/>
          <p:nvPr/>
        </p:nvSpPr>
        <p:spPr>
          <a:xfrm>
            <a:off y="1556023" x="641577"/>
            <a:ext cy="5056053" cx="786084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1" id="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2" id="92"/>
          <p:cNvSpPr txBox="1"/>
          <p:nvPr>
            <p:ph type="title"/>
          </p:nvPr>
        </p:nvSpPr>
        <p:spPr>
          <a:xfrm>
            <a:off y="301864" x="232411"/>
            <a:ext cy="1325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ca"/>
              <a:t>  Video vermem in margarita alba</a:t>
            </a:r>
          </a:p>
        </p:txBody>
      </p:sp>
      <p:sp>
        <p:nvSpPr>
          <p:cNvPr name="Shape 93" id="93"/>
          <p:cNvSpPr/>
          <p:nvPr/>
        </p:nvSpPr>
        <p:spPr>
          <a:xfrm>
            <a:off y="1627426" x="681987"/>
            <a:ext cy="4772254" cx="77800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