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43313-64E7-46E5-A304-D3312F34802E}" type="datetimeFigureOut">
              <a:rPr lang="es-ES" smtClean="0"/>
              <a:t>14/01/2013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FAC66-E649-47F9-AFBD-9D55C60E221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a-ES" sz="6000" b="1" dirty="0" smtClean="0"/>
              <a:t>Grècia un mont de Deus</a:t>
            </a:r>
            <a:endParaRPr lang="ca-E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3600" dirty="0" smtClean="0"/>
              <a:t>Com es Grècia</a:t>
            </a:r>
            <a:endParaRPr lang="ca-ES" sz="3600" dirty="0"/>
          </a:p>
        </p:txBody>
      </p:sp>
      <p:pic>
        <p:nvPicPr>
          <p:cNvPr id="5" name="4 Marcador de contenido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836712"/>
            <a:ext cx="5350659" cy="4392488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ca-ES" sz="2000" b="1" dirty="0" smtClean="0"/>
              <a:t>Grècia eren petites illes que tenien un propi govern i una pròpia bandera.</a:t>
            </a:r>
          </a:p>
          <a:p>
            <a:endParaRPr lang="ca-ES" sz="2000" b="1" dirty="0"/>
          </a:p>
          <a:p>
            <a:r>
              <a:rPr lang="ca-ES" sz="2000" b="1" dirty="0" smtClean="0"/>
              <a:t>Les ciutats que es conserven millor són: Esparta i Atenes que eren les més importants.</a:t>
            </a:r>
          </a:p>
          <a:p>
            <a:r>
              <a:rPr lang="ca-ES" sz="2000" b="1" dirty="0" smtClean="0"/>
              <a:t>Esparta era la ciutat on hi </a:t>
            </a:r>
            <a:r>
              <a:rPr lang="ca-ES" sz="2000" b="1" dirty="0" err="1" smtClean="0"/>
              <a:t>hiavia</a:t>
            </a:r>
            <a:r>
              <a:rPr lang="ca-ES" sz="2000" b="1" dirty="0" smtClean="0"/>
              <a:t> més activitat de guerrers.</a:t>
            </a:r>
          </a:p>
          <a:p>
            <a:r>
              <a:rPr lang="ca-ES" sz="2000" b="1" dirty="0" smtClean="0"/>
              <a:t>Atenes era on hi havia molta més política. </a:t>
            </a:r>
          </a:p>
          <a:p>
            <a:r>
              <a:rPr lang="ca-ES" dirty="0" smtClean="0"/>
              <a:t> 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3200" dirty="0" smtClean="0"/>
              <a:t>Els monuments mes importants!</a:t>
            </a:r>
            <a:endParaRPr lang="ca-ES" sz="3200" dirty="0"/>
          </a:p>
        </p:txBody>
      </p:sp>
      <p:pic>
        <p:nvPicPr>
          <p:cNvPr id="5" name="4 Marcador de contenido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5896" y="692696"/>
            <a:ext cx="5326342" cy="4536504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a-ES" sz="2800" b="1" dirty="0" smtClean="0"/>
              <a:t>Els monuments més importants són:</a:t>
            </a:r>
          </a:p>
          <a:p>
            <a:r>
              <a:rPr lang="ca-ES" sz="2800" b="1" dirty="0" smtClean="0"/>
              <a:t>L'Àgora, Els teatres , Amfiteatres , temples  de deus molt importen com Zeus, Atena , Posseïdor etc.</a:t>
            </a:r>
          </a:p>
          <a:p>
            <a:endParaRPr lang="ca-ES" dirty="0"/>
          </a:p>
          <a:p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6600" dirty="0" smtClean="0"/>
              <a:t>Deus!!</a:t>
            </a:r>
            <a:endParaRPr lang="ca-ES" sz="6600" dirty="0"/>
          </a:p>
        </p:txBody>
      </p:sp>
      <p:pic>
        <p:nvPicPr>
          <p:cNvPr id="5" name="4 Marcador de contenido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79704" y="0"/>
            <a:ext cx="2664296" cy="3931637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a-ES" sz="2400" b="1" dirty="0" smtClean="0"/>
              <a:t>Els grecs tenien molts deus però en els que més creien eren en:</a:t>
            </a:r>
          </a:p>
          <a:p>
            <a:endParaRPr lang="ca-ES" sz="2400" b="1" dirty="0"/>
          </a:p>
          <a:p>
            <a:r>
              <a:rPr lang="ca-ES" sz="2400" b="1" dirty="0" smtClean="0"/>
              <a:t>Zeus deu del cel era un dels més coneguts, Posseïdor deu del mar, Atena </a:t>
            </a:r>
            <a:r>
              <a:rPr lang="ca-ES" sz="2400" b="1" dirty="0"/>
              <a:t>d</a:t>
            </a:r>
            <a:r>
              <a:rPr lang="ca-ES" sz="2400" b="1" dirty="0" smtClean="0"/>
              <a:t>eaesa de la guerra i Hades guardià del infern.</a:t>
            </a:r>
            <a:endParaRPr lang="ca-ES" sz="2400" b="1" dirty="0"/>
          </a:p>
        </p:txBody>
      </p:sp>
      <p:pic>
        <p:nvPicPr>
          <p:cNvPr id="3074" name="Picture 2" descr="https://encrypted-tbn3.gstatic.com/images?q=tbn:ANd9GcRTgHfUerkMQ5N1PCl3mI-cZdJj6hB0n7mmp1h3eEIyzUYXl9M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573016"/>
            <a:ext cx="3068960" cy="306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3200" dirty="0" smtClean="0"/>
              <a:t>Que ens ha deixat els Grecs?</a:t>
            </a:r>
            <a:endParaRPr lang="ca-ES" sz="3200" dirty="0"/>
          </a:p>
        </p:txBody>
      </p:sp>
      <p:pic>
        <p:nvPicPr>
          <p:cNvPr id="5" name="4 Marcador de contenido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63888" y="692696"/>
            <a:ext cx="5184576" cy="4392488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a-ES" sz="2400" b="1" dirty="0" smtClean="0"/>
              <a:t>Els grecs ens han deixat moltes coses: </a:t>
            </a:r>
          </a:p>
          <a:p>
            <a:endParaRPr lang="ca-ES" sz="2400" b="1" dirty="0"/>
          </a:p>
          <a:p>
            <a:r>
              <a:rPr lang="ca-ES" sz="2400" b="1" dirty="0" smtClean="0"/>
              <a:t>Cultura, política , Arquitectures, molta religió, aprendre a desargollar la ment, escoles i moltes altres coses. </a:t>
            </a:r>
          </a:p>
          <a:p>
            <a:r>
              <a:rPr lang="ca-ES" sz="2400" b="1" dirty="0" smtClean="0"/>
              <a:t>La seva religió era politeisme.</a:t>
            </a:r>
            <a:endParaRPr lang="ca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data:image/jpeg;base64,/9j/4AAQSkZJRgABAQAAAQABAAD/2wCEAAkGBhMSERQTEhQVFRQWGBoZGRgYGRkaGBgYGBccGhgaGxcZGyYgGhojGRQaHy8gJCcpLCwvGB8xNTAqNSYrLCkBCQoKDgwOGg8PGjAkHyQsLCwsLCwsLCwsLCwsLCwsLCwsLCwsLCwsLCwsLCwsLCwsLCwsLCwsLCwsLCwsLCwsLP/AABEIAKsBJwMBIgACEQEDEQH/xAAcAAACAwEBAQEAAAAAAAAAAAAABQMEBgIHAQj/xABBEAABAgQEAwYEAggFBAMAAAABAhEAAyExBAUSQSJRYQYTMnGBkUKhscFS8AcUI2JyktHhFRYzgvFDU3OiNMLS/8QAGQEAAgMBAAAAAAAAAAAAAAAAAAMBAgQF/8QAKxEAAwACAgIBAwQCAgMAAAAAAAECAxEhMRJBBBMiUTJCYXEUkdHwM4Gh/9oADAMBAAIRAxEAPwD3GCCCAAggggAIIIIACCCFGJ7SykLMsBSlDcDh6jVZ+nQxWqU8slJvobwRnZnaspUxkkhhUEv1oUjpvE8ntZKV8Kx/K77UCn9bRRZofst4V+B3BCeZ2qkBqqL8kn7tFWf22lJ/6U48jpDHyLmB5YXsFFP0aKCMdiO3buEhMo7d5VX8qSAKgsdRtbaE+b9tZq5SpYUgayhDgpDhamOlSZlDpCuW3OIeaSfp0ekEwgzjtvhcOCCsTFj4JbKPqbD1MeW5lneKmJ0TVqCAKIBISzUFDWhG5hMDS0LrM/SNeH401zVf+jfy/wBKihNWTIBQWp3hcMG5EfSHmC/ShhFtrEyX5pcD1QT9I8hUax9Bdoos1o1v4WN9HveG7SYaZpEudLWVFgAoP/LcQyePzqSOkXcD2ixMmkudMSOWokfylx8oYvkflGevgP8Aaz32CPIMF+lHFo8YlzR+8nSr3Qw+UaHA/pdkH/WkzJfVJCx9i3pDVllmavi5Z9G+ghHge22CnME4hAJ2WdB9ltDNOYJMwSxUlGtxZna/rF9oQ5a7RZgggiSoQQQQAEEEEABBBBAAQQQQAEEEEABBBBAAQQQQAEEEEABEc6elAdRCRzJYfOM/lPacTsUZYICf1dM0BwzmatB86JER9rJ3fS0okqBIXqJFgAkjxc3O0LvIpnZZTt6Lea9sMPJSeMLVslNbc1Mw9Yw+Axh16gpKiXJDkpSFbAg2qTs9TR4p4zCNMuCwqpDXJLuLOwFoayMWpMsOUoSAzqYUAa+po5mbOr4ZpnFrpneYZqpCXQQt3qlJIS25Yn8isIcBiXRrM4/upS4d16WcKABBvtvFmZjZU6XMlDEID3LpD1c8nS5Nv+V2BKpQMtaCUF2UBqS71qKEP0cbxWZTT/IzmWPMKtaNBSvX3ykg6n4TUF2JqGI9IYTp8yTLKlLSpQfYh708h9ohkYCQlKSAKHU+s0LXd4lmKkHxKSQdiokfUwv7eyeWIcdixiSEFenWoEMkhlSyDp1EkfGLC0OsHMWkudBDANU8t/8AbyhDneER3kpWHSnh1FTUuUkUatU2iv8A5hYslK3I3ICfuYu5qv0Bwv1FjtdiP2gUwBCU2p8Sn+VPSEiZw+JINUjkah7iu8cZvjnbVTUUhyDtqdxz/rEM4/MgjqEpS/1jXEtSthtejpakE/EKA7GhtUfm0ff1bkQfI/YtFNagf5JY/wDYPAk8Q6zV+wH9ovotN1PTLC0tcN58/WIymOUYpWhPEfCVdKHl6R9OIBBJSKBJcUuPzeI8ENXyKXZ9Z4+ysKtZIQkki9KDz2HmWglKCVAuQyhs9eTiNstElOsLxHh4lAILhyGG3G/zMUa8Sz+V+EIJPZggaphf92XXb8Ro9gwBLlubOpOCXIUU4f8AZkaahgQSAS6ys66UOlqjlWJE47DapSdU+YqYOGgS7k14n5GnSO8PnElSJipUlRCCKqWWsQXCQCAySd4jeuTJd3k7HUvtLiUH/UlTUvRwoFqk1AU5ACT1c8oaYXtXMmKRLErjWbuAGFT4r0EZzCYxUzumkykhQSVEpK/GsgB1G7BR3jSZMgCYtayGQkLolKamWCSWDltRaGRdNpCalI0wj7HEmaFJChYgEeRDiO42mcIIIIACCCCAAggggAIIIIACCCCAAggj4TABxPxAQAVFgSlI81EJHzMZHNu2Sh3iJaWWkkANqUplFJ0j0fnFvtZmQKUoSWCVJWpYqBpNAALl26UjBYzEaiVn4iVe5ffzjLlyepY/Fj32Jeya5spfeKQr/S0jUg/idh1CtRbzjUYjEzF0Up/3dhyoKfLaFiczIPFxDbmB0O/rsNovYXGJWTp2Z9vl6bdK1jnZ/OnvRpmdE6JYTsbebjkQ1oxGa4Ra1rLqLKPCouz1Ycrw+zvLZxBWmYpaRXTrPCOVDUf1hNhMrXOcoYJDOSoAilmNYvghSvLYzE9PvQlCVamAOrkI0OVScZLDpQQDsWZXmgmvneO5OTTpXGJkscw5OoDYgCHEyYrSAVV5DSWLsWJFW/5ht3vhDsmX0ixgc0SQlEyWZawf9tXZgXG1nB5PEjFK1pZJ1cQ2oTUB9z1PrSKCsVoYklSizPRNU8TgAV4heLmV4oTSSQApLVH7z7+nzjPb4M3DfBOpFBS/v8op4uakMlSeEncUHrZ/nDXT+REM9iyWFdtjSsZZensZ/Bmc0yGUQFoKgxenEE+aS5AherBLC0zCykhJHDV3ILsfs+0OsepEpXAtSCNik6P9qhb6dI5yyZLmzpY0tqmALYkX5NTb1jp47rx32v5ENTsyoWUociutuRbWCL2ETtxprdalepR/WH6pKDNMtSR4j4gxbVcG5DVesQzcrlKLpXpKSWC6P/vTRvMCHeafZRJroQmWQljcS1D1C44W2ldqBH0ENcVk05C0qKDo0niBBS7vcUrSKK0AlSG+Eb/nc/KLJp9FvIkmeJX/AJ0/QxqZ+KOvGm2k6dv+4xp94zaZBUpNKqmBQsxZwbtuY2czI+KfxOmcQu7aeM0LA3e7GM+UbDSfIplredlv8KSejhfTp8orYOY2ExH/AJB80rPIfSH2GySshbjVKCB4SRwlQPE4vrbw0IibD5KgIUhVUr0kiiOIJUl6ebHyijpa1/32VT09neUkjuANxJ+kw/aLGZ9oTJw+IPCSpKpV2Y6UIDNc8fyiNOCQkoCQdSaBTqJ0gFgWIBqTd4qZniZMlkzArSt6aQUliHoXFgkW5bh4qsmqWivh5ejX5L2mlDCStRIUJSbi5SlqEDmIcZfi+8kJJI16OIOCQWq7bvHkOY9o1af2GnuiNJ4GZRFWD0BH0ij/AJvxQLoWlBZuFKQ4POlbxrx5q/cif8OqW0e9Ax9jw7A9qJ4IPeEAAeEJdLEHUGDG1i7hxvHrHZntAnFSgqgmBtSQXFRRSd9J28iNobjzeb0+GIy4KxdjmCCCHmcIIIIACCCCAAggggAIwHaPtnrKpUsMlN/xL5ABINOhNeka7P8AMRIkLWbsQkbqWQyQOr/QnaPNpU91+IE9GGnSAL86XjF8rI19qNOCU9to5x0szEATCqWlTF2cUB4Fh3FKv582jP4gzJIAWkd2Nw/KjE0a1KGNRiFJUAklQao9q383it3UtTd5UOP5eXKu8ZIyueGuDR4J8iCRMVNcIlr7wO40lhR0nVYP1jnBylfrKUvpX3oTew0VoNq2sYZ/rypMxXdEBNHAcpI5EG/nfk0Ry8DLnTu8Qvu5hU5Qoggnh/01kh6IbQrmamNPkmt6FtUh6cYyJktelSmu7KqOVzeFOEkBIWSxLkbWrb3ifF4AF5adfDcEEMeVRersYoY/HLwbBSO8CnL+XzB4t/tGdV5cIup10WcIlINhTSbdFfZop4nM1qWVJJCTpIDsQALUoav6GFR7TzVMyEggMVc07BQAYs+zRW/XVAhwkj2+sMWP8jfo3Q2zWdMlhu7UoBmUKpAatq1N3Fwa1iTIJk5fGUHTz1JD9AFlyHG0VsLmxppVXka9Kc73EPMB2pmEJToS9ANO/K8RU8dFNa9cl7D45RouWpJDAuk6fLUAxilmWYAYrDjoss/MBI+b3iTMc9LqlqdwR1FnHEkgG4MZHM5qlYpCmVpCUpSdNAxJJJ2Yl35QmMO6/jRWq0jUycUFYqcggMlCL83JN/4h7R3lqUTcOmYUjiDEgC/mKvGQw+ZK7/EzAD4ZqjuwCWRTaoT57RpOyCx+q6GDJX9kkfn8mcmLwnf9FJrb/wBk+LwSuQmAWCqKH8KxY+0L14dSTwu/4F+K/wAKjRX5vGh11iLFydRSkJCnd0sKszM/9jFMeZp6ZdoSYTHKQeFSkK3Dt7ixi0jGS1F5spJNnSNJ9QGeJ8ZlIIcGhtqdXsoVt5wum4dafEC1PEzfzbeRaNCqL5RH9jjD5chelSE6kDwirpG7eqecW8RnUpK9KirU5DFJBru5oQW2vGdwuOXLPASk0cEX+x9Iodo8zK1IWQAvSQoiuoJKWJB3qfeJ+l5dsjo2/wDiKCQmrHflyufSLypAAfVelGuTT0b8iEPZDBy52HGpae8dfC4JYKYFibU5Q7w08plgJSBTlvclg1y5hDmIb8iW2/0nf6qKpUSdKQ5qKGhNm63P3jAZ1O71alJsSdI6ABvcM/WNtM1zEqCi6FPZhQhmoBtGJxshSVG5UksaV6e4L+kaMDitqSn3TSbKGCxAPArwqDeW7jqKGKuJllKik3B9/L3iwcvWqZwJUXrQEtzt1+sabIuywxKlfrCJqChIAOkpCgSWfUmpES2pOk8sz9xk8GFaqAkbxpezfaCbh50sBQSnUNWofCSNSXowJAqbXjSS+w8hyl5zBuQTXkQmtqxIOxmG16SiaXDuVEpuzW8W8KdrexN5opaZ6HKW6QWIcOxuOhjuKGRISmRLSgkpSCkOSo8JIIc1oQ3pF+OqntbOQwgggiSAggggAIIIIAMP2pyHFzZgXqC5YBYJopBtQPWhjF4Sb3UwypetxRQLgJNyovzYCg5R7ZGb7Xdn5U2WqYdMuY1F2Km+EtU0pGLNgWnWzRjy+mYTvhMZTPWvUNs27tCzOEqQEsplKPhD6inmGHT5Q+k4VMtINPK1vzvzjiclBLqHIhQoQ1Wd6BuUc+LU1s1vbWpMlgsSkoYGo53Z79aCO1msWc5ysrWpUsJBNSp2S5rUAOHBud7wllYhSOCY4UFEOae6t69PWOjGrW0JdOOGP8J2iUGSrjSktXxp6BV26Fx5XgzjECboUhlJFCa01EUUNiQC1xQ1MIFoJqHBevP3hpls/Q5ZwaFJdlDcH8uDUWiHEp7a5JXPRPl2WSdCFKSxXNQluTmvyEaPKMmw65KZglgvqI6DWW32De0JMfgiUS14dKloClEN4kKYkJV1YllbgvSoiSTNnDACUkEOSC9D3bCwIepd/wC8Jf8AZDp7G2YZLKKmCdPCPDSrmp9NoVSslMpTrdaEimkVJFg239ou9nswUpZQvUS3ASLgfD/FcjnUXaGkyaANSmZw3qQPK5hNXWOtFkuDFY2cFTFEUG1xsBY+W8cImNvGpzPLJS6kDV5sTtZ61I535Qln9nl3lHULs9YdOWKX4BbRR7x3eoNCNiPvDLs/KTpMmWkjVVgQ3VT0NuptCpciYnxIUOoBO0OOyQ/bv+6r6e8WuU5J3roarwq0kAsD1PX1iedl37WUVF9RbhJSWIa9CKq2/wCOM4zKWiYXWLWuabMPu0U8NmC5sxAC7HhIYMHHwlJcggVH0jL9PjaI8mx1kOAC0OpSqFgAwYNuwv1YQ0ORyt0v5kxmcRNmIU0uYkJDvs6lnUXBYNUDYBmvF/Fd+ydIZChVSVOkUJD6HDuAL7wOV3ojn8ljOclkJw8wIlSwrS6QwB1bM9o86xeWTQpIWh3OlJcEOSPidqlrxvEZVNHFo1Vr/VlMSOoeFGKzSTLGgnUaggAc6g7Dyi05rnjRace+nyZ2TMSpBSCAeQozn+8AwUyWAqbwg2eYEhiHFNTkN6UirjJoUsqQgIHIV9a/Zojk4WZNVwJUtXSp9/SND00aoxXK5aQ0XKVvp8WmsxPiY0venz6FolYI3/ZghRT4h4g9KW294lw+BSlWmfiZaS4JAClsRYqVLBAO27ObVhoOzyl/6OIkTnVrICxqKiC5Y1H0iul6K1VL2v8AQpw2UzwrXJDKRTUgmjA0onl9YnwScatKCFzGVb9qvYt/f1jS5UlchK04hCpaisqCiCpJDDcbv0aKuV5oiXhpRLkpSeEXd+rcor5PngU8tbEeNy3FJTrWomn45m166aMSd/rGe/Wl6tRUrUOpp841mO7SiajSEEcJAchq+UZvFyNaioMl/X1i8P8AJqxeX7kafsZ23XhprTVqXIWwU5KijksOTbcC/mI9mkzgtIUkgpUAQRUEGoIO4j84S8GofED0rG9/R32xMlScLPLSlFpajZCj8JP4Sbcj0NNGLJr7WZ/lfH2vOe/Z6rBBBGo5QQQQQAEEEEAHwiEfa3CLXJBlhykkt0a/pD2PhEUyQrlyy0vxezyOavTcOQKPueQPMloTy5uIMsjgBKi7moSTszsdmvG47Udn9DrAdBOz+jxmzhS3I3Dc+vT3jj/+Pho6E6tb2VsNMAKtSi6iDW1A1KU394+zJ0pYUJqAoJBempx03teKq0KCZhJapSGDtWh0kC0fMHhQCusw2UNQB2AoAXNAfR7xbS72XetcIpY3CyQgqkpAqG0kmnxODtuPKIcvxIKW+IEXDXFIeJk92QkDSk6Ro0hIILurUCwI5b7xRzDBKVVKONFXUlVXDkBTt8O33h0ZE/tf+xWvHlDnstLeYoVLpDAO9DyF40q8LzSv1So/URiOzM0LnIId6u97HaNy0KyLVaZVvfKPpwqmohTfwqP2jJ5vmGmUEaVS1BSAQoaTQvQHbhOwhnnWJIHCWZQqKH3ELZuOXMGmaRNTsJjLbyJGpPoRFVKb2yUnosqxb4pKNjKJ9Sr+iPnFfLsx1WPxTz56VBQP/tFPDzUmcJqViiAkJWdK3AUGqAhQKjfU/TeFS56pSwlYKVd2ocQKar4SabMHfr5RKwvr+P8Akq60byUsEA6XBA+YePk4auXlC7/EV9wDL0agkeIFqCtBV4yuL7RYhfxlI/cAT87/ADhMYne9D5nyZsZ8lKRXSkciwH/Mcy8ENWoABuQY+YP/ADHnU+aSvUoqJ5kk/X1hjledT0qAQsgcnp7MRttDX8dpcMd9Fm6ThpJZABBIN32Y7H9/5RAMsWgnupikm7hx9DC7D9plCi5YNbpIHqU2rHOM7VLdpQ0jmfF6A0Hzikzk3pCalyuUP5U+bp/aOVc1F2rt/SkZDPcGoTV6dkpUSbAUDlhTlEc3MpputZ/3F/aPsvCzpgUQmYos1lVYGjm9Y0rHUvbYmb/BQlqQisyWVnZyyfVg59xBic3mLGl9KPwoGlPq1T6kxfUgJJTMSygWPN+qXr6EGK+LyoAOkFjZQB0vyYsQfQesM0nya4zL94rKuUchRG8SScMtatKUlxfp1L2HnD3LOz8uhmFS7HSlwPIkhzcW+cDpT2aXlhLeyjlmYz9WmV3hLWlkv6gU94YHCzkDilLZuR2HRxaNThFLlpaVh9KegIDs92rBPx84EJUqXL1eEFaQVGtAAp7tYQj6j9GO8ip9IWZdgsAoBJcL3ExSk13q7H3h0jsvhB/0w3VSvq8JZ+MGlalTkLMocQCCoarBLlNHVShNx5xlU9opwW8tRlDZCKIF/hPiLm5cmIUVXsEqvp//AE9K/wAvYUBzKQ3X+pMLsywctGkokoSNSdKwHVQuXDUFt+cQZH2tSpkTyAT8fhSeigKJPW3NrxqUJG0Je5YulUvVD3IMyM6SFKDKFD1I3bZ3hlCvI1DQa/F9oaR2cN+cJs59LTCCCCGlQggggAIIIIAOVoBDEOIQZ32XStJVLDLG2x/oY0MDQu8c2tNFppz0eTYnBzEMZiWN2N/NtiKneLE3TLS9yQ77+3OHfbVQ10YFKSfOlIyU1ZmJdJ8KUlq3uW8vKONcapr8G6a8ki/+qlQJURppwkOBV7UqaD0iJGCQhBU5DfvG5pZLPe1YoZRjZteBQZVXcb1bq1bN7xPPlhSgVd4QdhsfhJBenOvWBy09MnfHBdw+AlhQmgALJ8QJbk9SeTWit2ozSegSe7BSoz0pWw1AoIOovUAOL7RYkzEoCUMWO7U61Pk8fUJCwpJILGgIYAguDp3D/EIJrT2+SHIvx2MQeEKSSVHfz+7RXf8APrEWPyiZNXqQlL0V+FRYlxVjWlQ+7vuokZwpOpMywo5B1cqhr/KNcR5L7SvnrhnSasfzX/mLZMuYhMuakkJ1aVIUEqTqIJGkgpUHG4el4oSMRYUtfnt6RZSqHNaJ4pEqsFN/6M8LAfhLS1sdmJIV6KPlC+ZKUhWlaSk8iCD7GLpP5+USIxSm0qZSfwqqPT8PoRAtEaaF8yQkoBIHjIpfwveJsqyczJyUoNamvQeXyi5pkkMvvEuXBSUqDkMaKqzDnDfs9kxlzZc1KwuWrWkKYguE1BSfLZ4pb1LZecjnosyOyiElImzhqU+lIoSwcs/IVMX19mpCdI0k3ub03FKRxnmICFyZj8cvXpTRjrSEuqoIpZrwuOfT1EeA3oQw29Yzziu1uRdZnvTY1/ZIB0aJYT41kBkCrVN1FiG6v55rO+2b8OHKv41b1+FFA2zn2hTmmIXNYFbhLsKsTTiL3UagqhSoNf8At7/m8MnDr9XJpwLG+aNHl/aueC4TJJ3JQxJ8x0iTM+086cEhaEgJJPDqqSG3UWhZg0cIAqTyrdht5j3hjh8rnL8MtXmQ34Tv/F8juIrvxe0h9Ri96K2AzMIMxfCCJZ0BQChqLOK+9Yazc7nqwZX3qgsKAdDI+IBuECjcuZjlHZecptYSnzL0Z9uoi/gMjMnUdbuFEJFASC1dW7EW5bxDyS/7MuSYXMsUdokrVPmPqITJSXLs/dpUSHpdR9Y4kJaZlzAeBP1IP3jUTUuqW4oUcnFZaQH9j7RROWIeRMsZagkMQ2kz1BmiVa1oULsuS/67QKeckV6zQHpyinPy5BamlVGfmUkioH7puNodZblipYxOugWtMxJYuRrCm+Udoy8FquWHuEKSfTj+kVdcsvNNdCKXliEgKmrLKfSJekktzL0eN/luXCXKQhjwudSjqZLmhJFPQN7Rlc6wijJlaUk6U8TAnmLCPnbnUoy2WdBChpBOl0F+IOxLLFW/rENeXBNU7aTZucDi0kBSFy1PQ6SOJuemgN/yYdYXFsa2jyTs9kSkATe9MtVwElDVFHJUKEbNG6yXMFqBCygkWUhQL+aQTpPrEzX03wxWTGvT2bJKntH2FWFxTU2hlLmAhxHRxZVf9mSp0dwQQQ4qEEEEABBBBABgf0l5XOKTNkpKgUaFAXoXBbmA9RWMNkmZ6kqBu5YC9amtKatW8e6TJQUCCHB2jzftX2KTL7xUtLBbsXZIWbatrj1jFnxpJvXDHY65Ea8dpMsW4SSAxUokECxqxFN4gRmqVg0U21GJ6l/O0TKwpSmWtYJmJDEAgp8Tl91CgsYqrnibOX36e7SECz8OlOxADt0HOMSUvo1KmuWWpOMUpQty3+nP+8MtIIBspNnVpqbUcOk8orycEZYeWSoU8wGp61iNeYukkmurQ/V2PyeFvnoZTT6LilpDLDjSmor6sFbUI6XiDHZdKxKNWjiILFmLjmoWrF6VidSgwcMUkuDxAmjM7U+kQKxCpKnWBpV4ilyeQNvK5gVNddlNIw+YZHMw51Auk/Cz05kfcRBJzKosxozkub32ptHpWNw6ZgAIChWoIpR4yuJ7LVU6RqJ8T+1rmNuP5Ka1ZT6XuWKp08Apr16UH94sphVMwJSQhbsnVpULlNi3NiHa8X8HiEqTR/WkaKS1tFJrl7JpnlGt7N4+UZSJa5glLQVFJUHSSt7kENQxkplx+fzeJU+cZ2trkY1s0eZ9mMQ5mK/aoZ9Uvjeuwvv5Rn/1pWslPDpppSxAPXmaVN/pFrAZtNkVlLUnoLH/AGmkMz2lkzv/AJUlJV/3ZYAV6pNDDZyPYmsTMmliBViXfpHStOlvazGnzjUf4JImAmSUrTzAKVB+YNB7wlxuWKSopSQsjb4mIeifi9K0tEVrfDGRXGmjcZTKQhASlCQAKMAPzeGAihglK7t2OkNVmHva8WUzOUcrb2STkjeFk1bqIDsxt1J//Ji6oKPIetfz6wlWo90iYa6l6VdQVKDuXatQGPIvF0tgi7Kls3T5ADSOnr1iZGBPd6kjgcuBtUmo2q5tvGVX2j7uauVMqELKX8PhBqB8/SL2VdoEzVHuipCgATpP4gKfn7RL81zS4I2vQ0CAVNSnle4A9ifTaF+LxZktrQCg7ipBvpULEO1mtDASVahwpCiaEy0uSQa+F7A7fWJs0yYKS05ctJDUTLD+rHn5e8TCffr+gbEf+Ky0ytaitQ16Eh9O2p1NcOW9ooZ9mYn90wQEIB8I3IDuDy0/OKOImaCZZATxPTkfk0cyZQK1JsQ1uofy3jT4yuUWnnk1c8ykhNEN3mqgHh0hjQWd69IlwWLWlJKGUEABUskJWKDiHP8AtDHKcEO5QKeFNkpFWFbGvvDBEix1KpyIH2jOVbIsBmKZgdJPqCCPQw/ywuknkWjPzUaV3UXAuSd1c7Q2yXEVI5wz49pZUhdr7djiCCCOwZgggggAIIIIACIcVhEzEKQtIUlQYg2IiaCADIL/AEdy34VkNY3V/SEmP7OzJS0oUkqQ5ZZ3NSKAU5bR6VHxoyX8SK64HTmpd8nmOaoMiUpSUF0h9NdgWYAVrSMdKnLWiWkArAUlZY8RdwSzuQCQ9PaPe5+GSsMoAwjx3ZVJrLLdDb3hT+PWNfatk/UVd8GIybC8IGpVOItwqHNLHqR5+kOJ+VGcnTY1uH8nf0PpDCRkE1K6hmsbi9nHSNVJwyUgAAQnH8erbb4GVk8ejHzMrmFIZJejlgWcMS24rCLO0GVqSEF1jhSaHUAwI2IOw6R6kBEWIwqFhlpChyIeH/4aXTF/WZ4fh1pVh096AtPXxA03FUnlHOCyxC0B1TJfwjkGJbUkhyqrbUePZf8ALsh3KHHLb2hT2n7KIXJPcpCVAFgBTzbmIh48kptE+c1pM8w/wY00LStmo2kgnYtR3+0QKJSSlQZQuOJ23uKnlz6xo5GASiYdYU5vtv1HMQxmpStCeDVRiFAMKH32jL/k6fPI7wfoxYnOWFatY2/EOH0rzvFfEYgOOpuzO3TaoeNXPw2hJUmRLmKfSrUPxbgAcj5UhLm2WI1cMopTfifgdgRQ2Zmt1jRjzRb/AAVqLS72Mezc0hEzkVJf0H94o54SZxbknbpHGVZshIISQHYsX+RfyivjsZqmA0ryejAD51in0qVuvRKyI9AyjjwMsrdStLuoklxMcVJPKJEGE2S9opaMOiSoMdCmJs5Wr2FLxOcyLkACjN+8+4NARu4eMmVPeyyQ6Hy+UZmTi0rwkrQCr9rqNLI7wlz6HaIs1zRZlTXUrwlmAAI0na7vWvOFmVrmfq6xL06m4asA6BvX35xMfp3/ACQ+zYzMvTNSsy9RmO7BQTdTlgrZni8kYbDpqUJ0tQEagDbUTUO/TpGJwmY4kaNcskqmpqA4SlvE4drCtN41mJw8rFJ7vEFqMkiwU5L+bFmNCHhseO9Pso9n3NM8SEshKSFMxAbydRGo+gHnGfx2Zle6lKPJwA5oQL6vNzDSRl/dSxKJE3QCCoWIB5ByGe23zjlJlghJOl06uFJPC4D1bdQhNO29MZPijK4XLJyu8TNSCr4FuHU9WLVZyb2iPC5bMlTF6g6TXUKi3OzdR6xpMsxUqZMw4ZSitC1nzDBJAF7K32h3lk5CkhaZRFTUJeyiBxeghyq12U47RZw07RISrYITapPCP6x9y/MkzSoBJGlKS5aoU7WPQ+0STdKklKkqINxpP28ojw6Jcs8KFCgSTpXZLtVtnPvEcEHOO8Y8h9THyVMYuI6xS3U4SuzeBXMnlEWg/hV/Kr+kItPy2i66NBgc3BossefOPkIkjm48wR9YI1z8zJK0xbxSzYwQQR1zKEEEEABBBBAAQQQQAEEEEAA0EEEABBBBAAQQQQAUMyyaXPbWKg0Iv5PyikeyssUSVAe8PIITeDHb3SLK6XTE8rs1LBDkkctjCjtN2cLKVLTwnxMWKW3HO0a+PhELr4uNzpLRZZaT2eGz+zIcspmZh8NeTM0VcTki5cxKn1Mal/DUM43D/kR6nn3Y0THXKJBdynb05RkcTkZSF8ClCygXIPQnaMbvLieqNSnHkW12ZsjwilrOD8ajt5t6QwweJUmxpdjUPzY2PUVigrDmWlKpdEaipQNSgGhB30+4rF/DregJ+j/n+kWtKl5STLa+2hjJykYlKwl0P4/iB1BqA+UNcp7LIkpbUpT7lh0Fo47NJ8bfu/eH+poyNvmfRD72VRl6BVrecJcbm4SZ4TZKJekAWKyPn+0eHeNxACFtU6SwF3agjzzMFTSuYShaUa0OSlQokAB3HNAtDIlMo2zRZ3nZSJakl9SiwBuAlZ9qj8tGbxWaFkXZOGCVFrqNC528Ii1mWSYlcuVoAIQhTDUxqkNQ70iLDdjpsxJK2QVS2ZVCFBgHSNiBDpcSuWRpnORZjoxMmYXCESjc7J1ag3mNi9OsbPsViknBSySAzuX3LH/7RnJXYMsy5vwFLAcw1CTRqUhrlOUGRKShwpX4gCwYdbWvFMmSWvtJmX7NIvMUCgr8vmYozO0yAenNlke4Sx9DCTH4iYtYlpLqcPp2DguTz6Dz5Q6/wRK7cSwGcMoinlS/zhUtsa4UpNjDLZi8RWWoafxABm9X/IhscpWVH9pw/P5Qv7K5PiJKpippTpUzCj08gwufeNLHQxfHTndbM2StVpC7CZXpWVHi2D1MEMYI0xjmFpIS22EEEEMICCCCAAggggAIIIIACCCCAAggggAIIIIACCCCAAggggAIIIIACOVywQQRQx1BBrYGYndg5JKlJOkqLnl6tfzhHif0fLSDoIAFgDq9nYx6HBGZ/Gj9vA36tezz3KsFMklQWLsxtbm4cX2Bi0qYSC5pyFz6n6RtlywQxD+cLMXlstxwC4+bRkyfEpc7GLKvaMytZalBz/tC/E45QeruNm+seijCoCW0huTRHLy2UkuEJfyif8J/klZ1+DN9lsrVM/aTEnR8INyebXaNOjASwXCEg+QiYCPsbceGYWtCKt09labl0tRcoBP55QszfI1zGTKKJSGqoA6yeQpQNu/pDyCLPFD9EKmjOZd2Hw8ogkFauZp1qBf1Jh/Jw6UBkpCRyAAHyiSCJmJnpA6ddsIIIIuVCCCC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sp>
        <p:nvSpPr>
          <p:cNvPr id="1032" name="AutoShape 8" descr="data:image/jpeg;base64,/9j/4AAQSkZJRgABAQAAAQABAAD/2wCEAAkGBhMSERQTEhQVFRQWGBoZGRgYGRkaGBgYGBccGhgaGxcZGyYgGhojGRQaHy8gJCcpLCwvGB8xNTAqNSYrLCkBCQoKDgwOGg8PGjAkHyQsLCwsLCwsLCwsLCwsLCwsLCwsLCwsLCwsLCwsLCwsLCwsLCwsLCwsLCwsLCwsLCwsLP/AABEIAKsBJwMBIgACEQEDEQH/xAAcAAACAwEBAQEAAAAAAAAAAAAABQMEBgIHAQj/xABBEAABAgQEAwYEAggFBAMAAAABAhEAAyExBAUSQSJRYQYTMnGBkUKhscFS8AcUI2JyktHhFRYzgvFDU3OiNMLS/8QAGQEAAgMBAAAAAAAAAAAAAAAAAAMBAgQF/8QAKxEAAwACAgIBAwQCAgMAAAAAAAECAxEhMRJBBBMiUTJCYXEUkdHwM4Gh/9oADAMBAAIRAxEAPwD3GCCCAAggggAIIIIACCCFGJ7SykLMsBSlDcDh6jVZ+nQxWqU8slJvobwRnZnaspUxkkhhUEv1oUjpvE8ntZKV8Kx/K77UCn9bRRZofst4V+B3BCeZ2qkBqqL8kn7tFWf22lJ/6U48jpDHyLmB5YXsFFP0aKCMdiO3buEhMo7d5VX8qSAKgsdRtbaE+b9tZq5SpYUgayhDgpDhamOlSZlDpCuW3OIeaSfp0ekEwgzjtvhcOCCsTFj4JbKPqbD1MeW5lneKmJ0TVqCAKIBISzUFDWhG5hMDS0LrM/SNeH401zVf+jfy/wBKihNWTIBQWp3hcMG5EfSHmC/ShhFtrEyX5pcD1QT9I8hUax9Bdoos1o1v4WN9HveG7SYaZpEudLWVFgAoP/LcQyePzqSOkXcD2ixMmkudMSOWokfylx8oYvkflGevgP8Aaz32CPIMF+lHFo8YlzR+8nSr3Qw+UaHA/pdkH/WkzJfVJCx9i3pDVllmavi5Z9G+ghHge22CnME4hAJ2WdB9ltDNOYJMwSxUlGtxZna/rF9oQ5a7RZgggiSoQQQQAEEEEABBBBAAQQQQAEEEEABBBBAAQQQQAEEEEABEc6elAdRCRzJYfOM/lPacTsUZYICf1dM0BwzmatB86JER9rJ3fS0okqBIXqJFgAkjxc3O0LvIpnZZTt6Lea9sMPJSeMLVslNbc1Mw9Yw+Axh16gpKiXJDkpSFbAg2qTs9TR4p4zCNMuCwqpDXJLuLOwFoayMWpMsOUoSAzqYUAa+po5mbOr4ZpnFrpneYZqpCXQQt3qlJIS25Yn8isIcBiXRrM4/upS4d16WcKABBvtvFmZjZU6XMlDEID3LpD1c8nS5Nv+V2BKpQMtaCUF2UBqS71qKEP0cbxWZTT/IzmWPMKtaNBSvX3ykg6n4TUF2JqGI9IYTp8yTLKlLSpQfYh708h9ohkYCQlKSAKHU+s0LXd4lmKkHxKSQdiokfUwv7eyeWIcdixiSEFenWoEMkhlSyDp1EkfGLC0OsHMWkudBDANU8t/8AbyhDneER3kpWHSnh1FTUuUkUatU2iv8A5hYslK3I3ICfuYu5qv0Bwv1FjtdiP2gUwBCU2p8Sn+VPSEiZw+JINUjkah7iu8cZvjnbVTUUhyDtqdxz/rEM4/MgjqEpS/1jXEtSthtejpakE/EKA7GhtUfm0ff1bkQfI/YtFNagf5JY/wDYPAk8Q6zV+wH9ovotN1PTLC0tcN58/WIymOUYpWhPEfCVdKHl6R9OIBBJSKBJcUuPzeI8ENXyKXZ9Z4+ysKtZIQkki9KDz2HmWglKCVAuQyhs9eTiNstElOsLxHh4lAILhyGG3G/zMUa8Sz+V+EIJPZggaphf92XXb8Ro9gwBLlubOpOCXIUU4f8AZkaahgQSAS6ys66UOlqjlWJE47DapSdU+YqYOGgS7k14n5GnSO8PnElSJipUlRCCKqWWsQXCQCAySd4jeuTJd3k7HUvtLiUH/UlTUvRwoFqk1AU5ACT1c8oaYXtXMmKRLErjWbuAGFT4r0EZzCYxUzumkykhQSVEpK/GsgB1G7BR3jSZMgCYtayGQkLolKamWCSWDltRaGRdNpCalI0wj7HEmaFJChYgEeRDiO42mcIIIIACCCCAAggggAIIIIACCCCAAggj4TABxPxAQAVFgSlI81EJHzMZHNu2Sh3iJaWWkkANqUplFJ0j0fnFvtZmQKUoSWCVJWpYqBpNAALl26UjBYzEaiVn4iVe5ffzjLlyepY/Fj32Jeya5spfeKQr/S0jUg/idh1CtRbzjUYjEzF0Up/3dhyoKfLaFiczIPFxDbmB0O/rsNovYXGJWTp2Z9vl6bdK1jnZ/OnvRpmdE6JYTsbebjkQ1oxGa4Ra1rLqLKPCouz1Ycrw+zvLZxBWmYpaRXTrPCOVDUf1hNhMrXOcoYJDOSoAilmNYvghSvLYzE9PvQlCVamAOrkI0OVScZLDpQQDsWZXmgmvneO5OTTpXGJkscw5OoDYgCHEyYrSAVV5DSWLsWJFW/5ht3vhDsmX0ixgc0SQlEyWZawf9tXZgXG1nB5PEjFK1pZJ1cQ2oTUB9z1PrSKCsVoYklSizPRNU8TgAV4heLmV4oTSSQApLVH7z7+nzjPb4M3DfBOpFBS/v8op4uakMlSeEncUHrZ/nDXT+REM9iyWFdtjSsZZensZ/Bmc0yGUQFoKgxenEE+aS5AherBLC0zCykhJHDV3ILsfs+0OsepEpXAtSCNik6P9qhb6dI5yyZLmzpY0tqmALYkX5NTb1jp47rx32v5ENTsyoWUociutuRbWCL2ETtxprdalepR/WH6pKDNMtSR4j4gxbVcG5DVesQzcrlKLpXpKSWC6P/vTRvMCHeafZRJroQmWQljcS1D1C44W2ldqBH0ENcVk05C0qKDo0niBBS7vcUrSKK0AlSG+Eb/nc/KLJp9FvIkmeJX/AJ0/QxqZ+KOvGm2k6dv+4xp94zaZBUpNKqmBQsxZwbtuY2czI+KfxOmcQu7aeM0LA3e7GM+UbDSfIplredlv8KSejhfTp8orYOY2ExH/AJB80rPIfSH2GySshbjVKCB4SRwlQPE4vrbw0IibD5KgIUhVUr0kiiOIJUl6ebHyijpa1/32VT09neUkjuANxJ+kw/aLGZ9oTJw+IPCSpKpV2Y6UIDNc8fyiNOCQkoCQdSaBTqJ0gFgWIBqTd4qZniZMlkzArSt6aQUliHoXFgkW5bh4qsmqWivh5ejX5L2mlDCStRIUJSbi5SlqEDmIcZfi+8kJJI16OIOCQWq7bvHkOY9o1af2GnuiNJ4GZRFWD0BH0ij/AJvxQLoWlBZuFKQ4POlbxrx5q/cif8OqW0e9Ax9jw7A9qJ4IPeEAAeEJdLEHUGDG1i7hxvHrHZntAnFSgqgmBtSQXFRRSd9J28iNobjzeb0+GIy4KxdjmCCCHmcIIIIACCCCAAggggAIwHaPtnrKpUsMlN/xL5ABINOhNeka7P8AMRIkLWbsQkbqWQyQOr/QnaPNpU91+IE9GGnSAL86XjF8rI19qNOCU9to5x0szEATCqWlTF2cUB4Fh3FKv582jP4gzJIAWkd2Nw/KjE0a1KGNRiFJUAklQao9q383it3UtTd5UOP5eXKu8ZIyueGuDR4J8iCRMVNcIlr7wO40lhR0nVYP1jnBylfrKUvpX3oTew0VoNq2sYZ/rypMxXdEBNHAcpI5EG/nfk0Ry8DLnTu8Qvu5hU5Qoggnh/01kh6IbQrmamNPkmt6FtUh6cYyJktelSmu7KqOVzeFOEkBIWSxLkbWrb3ifF4AF5adfDcEEMeVRersYoY/HLwbBSO8CnL+XzB4t/tGdV5cIup10WcIlINhTSbdFfZop4nM1qWVJJCTpIDsQALUoav6GFR7TzVMyEggMVc07BQAYs+zRW/XVAhwkj2+sMWP8jfo3Q2zWdMlhu7UoBmUKpAatq1N3Fwa1iTIJk5fGUHTz1JD9AFlyHG0VsLmxppVXka9Kc73EPMB2pmEJToS9ANO/K8RU8dFNa9cl7D45RouWpJDAuk6fLUAxilmWYAYrDjoss/MBI+b3iTMc9LqlqdwR1FnHEkgG4MZHM5qlYpCmVpCUpSdNAxJJJ2Yl35QmMO6/jRWq0jUycUFYqcggMlCL83JN/4h7R3lqUTcOmYUjiDEgC/mKvGQw+ZK7/EzAD4ZqjuwCWRTaoT57RpOyCx+q6GDJX9kkfn8mcmLwnf9FJrb/wBk+LwSuQmAWCqKH8KxY+0L14dSTwu/4F+K/wAKjRX5vGh11iLFydRSkJCnd0sKszM/9jFMeZp6ZdoSYTHKQeFSkK3Dt7ixi0jGS1F5spJNnSNJ9QGeJ8ZlIIcGhtqdXsoVt5wum4dafEC1PEzfzbeRaNCqL5RH9jjD5chelSE6kDwirpG7eqecW8RnUpK9KirU5DFJBru5oQW2vGdwuOXLPASk0cEX+x9Iodo8zK1IWQAvSQoiuoJKWJB3qfeJ+l5dsjo2/wDiKCQmrHflyufSLypAAfVelGuTT0b8iEPZDBy52HGpae8dfC4JYKYFibU5Q7w08plgJSBTlvclg1y5hDmIb8iW2/0nf6qKpUSdKQ5qKGhNm63P3jAZ1O71alJsSdI6ABvcM/WNtM1zEqCi6FPZhQhmoBtGJxshSVG5UksaV6e4L+kaMDitqSn3TSbKGCxAPArwqDeW7jqKGKuJllKik3B9/L3iwcvWqZwJUXrQEtzt1+sabIuywxKlfrCJqChIAOkpCgSWfUmpES2pOk8sz9xk8GFaqAkbxpezfaCbh50sBQSnUNWofCSNSXowJAqbXjSS+w8hyl5zBuQTXkQmtqxIOxmG16SiaXDuVEpuzW8W8KdrexN5opaZ6HKW6QWIcOxuOhjuKGRISmRLSgkpSCkOSo8JIIc1oQ3pF+OqntbOQwgggiSAggggAIIIIAMP2pyHFzZgXqC5YBYJopBtQPWhjF4Sb3UwypetxRQLgJNyovzYCg5R7ZGb7Xdn5U2WqYdMuY1F2Km+EtU0pGLNgWnWzRjy+mYTvhMZTPWvUNs27tCzOEqQEsplKPhD6inmGHT5Q+k4VMtINPK1vzvzjiclBLqHIhQoQ1Wd6BuUc+LU1s1vbWpMlgsSkoYGo53Z79aCO1msWc5ysrWpUsJBNSp2S5rUAOHBud7wllYhSOCY4UFEOae6t69PWOjGrW0JdOOGP8J2iUGSrjSktXxp6BV26Fx5XgzjECboUhlJFCa01EUUNiQC1xQ1MIFoJqHBevP3hpls/Q5ZwaFJdlDcH8uDUWiHEp7a5JXPRPl2WSdCFKSxXNQluTmvyEaPKMmw65KZglgvqI6DWW32De0JMfgiUS14dKloClEN4kKYkJV1YllbgvSoiSTNnDACUkEOSC9D3bCwIepd/wC8Jf8AZDp7G2YZLKKmCdPCPDSrmp9NoVSslMpTrdaEimkVJFg239ou9nswUpZQvUS3ASLgfD/FcjnUXaGkyaANSmZw3qQPK5hNXWOtFkuDFY2cFTFEUG1xsBY+W8cImNvGpzPLJS6kDV5sTtZ61I535Qln9nl3lHULs9YdOWKX4BbRR7x3eoNCNiPvDLs/KTpMmWkjVVgQ3VT0NuptCpciYnxIUOoBO0OOyQ/bv+6r6e8WuU5J3roarwq0kAsD1PX1iedl37WUVF9RbhJSWIa9CKq2/wCOM4zKWiYXWLWuabMPu0U8NmC5sxAC7HhIYMHHwlJcggVH0jL9PjaI8mx1kOAC0OpSqFgAwYNuwv1YQ0ORyt0v5kxmcRNmIU0uYkJDvs6lnUXBYNUDYBmvF/Fd+ydIZChVSVOkUJD6HDuAL7wOV3ojn8ljOclkJw8wIlSwrS6QwB1bM9o86xeWTQpIWh3OlJcEOSPidqlrxvEZVNHFo1Vr/VlMSOoeFGKzSTLGgnUaggAc6g7Dyi05rnjRace+nyZ2TMSpBSCAeQozn+8AwUyWAqbwg2eYEhiHFNTkN6UirjJoUsqQgIHIV9a/Zojk4WZNVwJUtXSp9/SND00aoxXK5aQ0XKVvp8WmsxPiY0venz6FolYI3/ZghRT4h4g9KW294lw+BSlWmfiZaS4JAClsRYqVLBAO27ObVhoOzyl/6OIkTnVrICxqKiC5Y1H0iul6K1VL2v8AQpw2UzwrXJDKRTUgmjA0onl9YnwScatKCFzGVb9qvYt/f1jS5UlchK04hCpaisqCiCpJDDcbv0aKuV5oiXhpRLkpSeEXd+rcor5PngU8tbEeNy3FJTrWomn45m166aMSd/rGe/Wl6tRUrUOpp841mO7SiajSEEcJAchq+UZvFyNaioMl/X1i8P8AJqxeX7kafsZ23XhprTVqXIWwU5KijksOTbcC/mI9mkzgtIUkgpUAQRUEGoIO4j84S8GofED0rG9/R32xMlScLPLSlFpajZCj8JP4Sbcj0NNGLJr7WZ/lfH2vOe/Z6rBBBGo5QQQQQAEEEEAHwiEfa3CLXJBlhykkt0a/pD2PhEUyQrlyy0vxezyOavTcOQKPueQPMloTy5uIMsjgBKi7moSTszsdmvG47Udn9DrAdBOz+jxmzhS3I3Dc+vT3jj/+Pho6E6tb2VsNMAKtSi6iDW1A1KU394+zJ0pYUJqAoJBempx03teKq0KCZhJapSGDtWh0kC0fMHhQCusw2UNQB2AoAXNAfR7xbS72XetcIpY3CyQgqkpAqG0kmnxODtuPKIcvxIKW+IEXDXFIeJk92QkDSk6Ro0hIILurUCwI5b7xRzDBKVVKONFXUlVXDkBTt8O33h0ZE/tf+xWvHlDnstLeYoVLpDAO9DyF40q8LzSv1So/URiOzM0LnIId6u97HaNy0KyLVaZVvfKPpwqmohTfwqP2jJ5vmGmUEaVS1BSAQoaTQvQHbhOwhnnWJIHCWZQqKH3ELZuOXMGmaRNTsJjLbyJGpPoRFVKb2yUnosqxb4pKNjKJ9Sr+iPnFfLsx1WPxTz56VBQP/tFPDzUmcJqViiAkJWdK3AUGqAhQKjfU/TeFS56pSwlYKVd2ocQKar4SabMHfr5RKwvr+P8Akq60byUsEA6XBA+YePk4auXlC7/EV9wDL0agkeIFqCtBV4yuL7RYhfxlI/cAT87/ADhMYne9D5nyZsZ8lKRXSkciwH/Mcy8ENWoABuQY+YP/ADHnU+aSvUoqJ5kk/X1hjledT0qAQsgcnp7MRttDX8dpcMd9Fm6ThpJZABBIN32Y7H9/5RAMsWgnupikm7hx9DC7D9plCi5YNbpIHqU2rHOM7VLdpQ0jmfF6A0Hzikzk3pCalyuUP5U+bp/aOVc1F2rt/SkZDPcGoTV6dkpUSbAUDlhTlEc3MpputZ/3F/aPsvCzpgUQmYos1lVYGjm9Y0rHUvbYmb/BQlqQisyWVnZyyfVg59xBic3mLGl9KPwoGlPq1T6kxfUgJJTMSygWPN+qXr6EGK+LyoAOkFjZQB0vyYsQfQesM0nya4zL94rKuUchRG8SScMtatKUlxfp1L2HnD3LOz8uhmFS7HSlwPIkhzcW+cDpT2aXlhLeyjlmYz9WmV3hLWlkv6gU94YHCzkDilLZuR2HRxaNThFLlpaVh9KegIDs92rBPx84EJUqXL1eEFaQVGtAAp7tYQj6j9GO8ip9IWZdgsAoBJcL3ExSk13q7H3h0jsvhB/0w3VSvq8JZ+MGlalTkLMocQCCoarBLlNHVShNx5xlU9opwW8tRlDZCKIF/hPiLm5cmIUVXsEqvp//AE9K/wAvYUBzKQ3X+pMLsywctGkokoSNSdKwHVQuXDUFt+cQZH2tSpkTyAT8fhSeigKJPW3NrxqUJG0Je5YulUvVD3IMyM6SFKDKFD1I3bZ3hlCvI1DQa/F9oaR2cN+cJs59LTCCCCGlQggggAIIIIAOVoBDEOIQZ32XStJVLDLG2x/oY0MDQu8c2tNFppz0eTYnBzEMZiWN2N/NtiKneLE3TLS9yQ77+3OHfbVQ10YFKSfOlIyU1ZmJdJ8KUlq3uW8vKONcapr8G6a8ki/+qlQJURppwkOBV7UqaD0iJGCQhBU5DfvG5pZLPe1YoZRjZteBQZVXcb1bq1bN7xPPlhSgVd4QdhsfhJBenOvWBy09MnfHBdw+AlhQmgALJ8QJbk9SeTWit2ozSegSe7BSoz0pWw1AoIOovUAOL7RYkzEoCUMWO7U61Pk8fUJCwpJILGgIYAguDp3D/EIJrT2+SHIvx2MQeEKSSVHfz+7RXf8APrEWPyiZNXqQlL0V+FRYlxVjWlQ+7vuokZwpOpMywo5B1cqhr/KNcR5L7SvnrhnSasfzX/mLZMuYhMuakkJ1aVIUEqTqIJGkgpUHG4el4oSMRYUtfnt6RZSqHNaJ4pEqsFN/6M8LAfhLS1sdmJIV6KPlC+ZKUhWlaSk8iCD7GLpP5+USIxSm0qZSfwqqPT8PoRAtEaaF8yQkoBIHjIpfwveJsqyczJyUoNamvQeXyi5pkkMvvEuXBSUqDkMaKqzDnDfs9kxlzZc1KwuWrWkKYguE1BSfLZ4pb1LZecjnosyOyiElImzhqU+lIoSwcs/IVMX19mpCdI0k3ub03FKRxnmICFyZj8cvXpTRjrSEuqoIpZrwuOfT1EeA3oQw29Yzziu1uRdZnvTY1/ZIB0aJYT41kBkCrVN1FiG6v55rO+2b8OHKv41b1+FFA2zn2hTmmIXNYFbhLsKsTTiL3UagqhSoNf8At7/m8MnDr9XJpwLG+aNHl/aueC4TJJ3JQxJ8x0iTM+086cEhaEgJJPDqqSG3UWhZg0cIAqTyrdht5j3hjh8rnL8MtXmQ34Tv/F8juIrvxe0h9Ri96K2AzMIMxfCCJZ0BQChqLOK+9Yazc7nqwZX3qgsKAdDI+IBuECjcuZjlHZecptYSnzL0Z9uoi/gMjMnUdbuFEJFASC1dW7EW5bxDyS/7MuSYXMsUdokrVPmPqITJSXLs/dpUSHpdR9Y4kJaZlzAeBP1IP3jUTUuqW4oUcnFZaQH9j7RROWIeRMsZagkMQ2kz1BmiVa1oULsuS/67QKeckV6zQHpyinPy5BamlVGfmUkioH7puNodZblipYxOugWtMxJYuRrCm+Udoy8FquWHuEKSfTj+kVdcsvNNdCKXliEgKmrLKfSJekktzL0eN/luXCXKQhjwudSjqZLmhJFPQN7Rlc6wijJlaUk6U8TAnmLCPnbnUoy2WdBChpBOl0F+IOxLLFW/rENeXBNU7aTZucDi0kBSFy1PQ6SOJuemgN/yYdYXFsa2jyTs9kSkATe9MtVwElDVFHJUKEbNG6yXMFqBCygkWUhQL+aQTpPrEzX03wxWTGvT2bJKntH2FWFxTU2hlLmAhxHRxZVf9mSp0dwQQQ4qEEEEABBBBABgf0l5XOKTNkpKgUaFAXoXBbmA9RWMNkmZ6kqBu5YC9amtKatW8e6TJQUCCHB2jzftX2KTL7xUtLBbsXZIWbatrj1jFnxpJvXDHY65Ea8dpMsW4SSAxUokECxqxFN4gRmqVg0U21GJ6l/O0TKwpSmWtYJmJDEAgp8Tl91CgsYqrnibOX36e7SECz8OlOxADt0HOMSUvo1KmuWWpOMUpQty3+nP+8MtIIBspNnVpqbUcOk8orycEZYeWSoU8wGp61iNeYukkmurQ/V2PyeFvnoZTT6LilpDLDjSmor6sFbUI6XiDHZdKxKNWjiILFmLjmoWrF6VidSgwcMUkuDxAmjM7U+kQKxCpKnWBpV4ilyeQNvK5gVNddlNIw+YZHMw51Auk/Cz05kfcRBJzKosxozkub32ptHpWNw6ZgAIChWoIpR4yuJ7LVU6RqJ8T+1rmNuP5Ka1ZT6XuWKp08Apr16UH94sphVMwJSQhbsnVpULlNi3NiHa8X8HiEqTR/WkaKS1tFJrl7JpnlGt7N4+UZSJa5glLQVFJUHSSt7kENQxkplx+fzeJU+cZ2trkY1s0eZ9mMQ5mK/aoZ9Uvjeuwvv5Rn/1pWslPDpppSxAPXmaVN/pFrAZtNkVlLUnoLH/AGmkMz2lkzv/AJUlJV/3ZYAV6pNDDZyPYmsTMmliBViXfpHStOlvazGnzjUf4JImAmSUrTzAKVB+YNB7wlxuWKSopSQsjb4mIeifi9K0tEVrfDGRXGmjcZTKQhASlCQAKMAPzeGAihglK7t2OkNVmHva8WUzOUcrb2STkjeFk1bqIDsxt1J//Ji6oKPIetfz6wlWo90iYa6l6VdQVKDuXatQGPIvF0tgi7Kls3T5ADSOnr1iZGBPd6kjgcuBtUmo2q5tvGVX2j7uauVMqELKX8PhBqB8/SL2VdoEzVHuipCgATpP4gKfn7RL81zS4I2vQ0CAVNSnle4A9ifTaF+LxZktrQCg7ipBvpULEO1mtDASVahwpCiaEy0uSQa+F7A7fWJs0yYKS05ctJDUTLD+rHn5e8TCffr+gbEf+Ky0ytaitQ16Eh9O2p1NcOW9ooZ9mYn90wQEIB8I3IDuDy0/OKOImaCZZATxPTkfk0cyZQK1JsQ1uofy3jT4yuUWnnk1c8ykhNEN3mqgHh0hjQWd69IlwWLWlJKGUEABUskJWKDiHP8AtDHKcEO5QKeFNkpFWFbGvvDBEix1KpyIH2jOVbIsBmKZgdJPqCCPQw/ywuknkWjPzUaV3UXAuSd1c7Q2yXEVI5wz49pZUhdr7djiCCCOwZgggggAIIIIACIcVhEzEKQtIUlQYg2IiaCADIL/AEdy34VkNY3V/SEmP7OzJS0oUkqQ5ZZ3NSKAU5bR6VHxoyX8SK64HTmpd8nmOaoMiUpSUF0h9NdgWYAVrSMdKnLWiWkArAUlZY8RdwSzuQCQ9PaPe5+GSsMoAwjx3ZVJrLLdDb3hT+PWNfatk/UVd8GIybC8IGpVOItwqHNLHqR5+kOJ+VGcnTY1uH8nf0PpDCRkE1K6hmsbi9nHSNVJwyUgAAQnH8erbb4GVk8ejHzMrmFIZJejlgWcMS24rCLO0GVqSEF1jhSaHUAwI2IOw6R6kBEWIwqFhlpChyIeH/4aXTF/WZ4fh1pVh096AtPXxA03FUnlHOCyxC0B1TJfwjkGJbUkhyqrbUePZf8ALsh3KHHLb2hT2n7KIXJPcpCVAFgBTzbmIh48kptE+c1pM8w/wY00LStmo2kgnYtR3+0QKJSSlQZQuOJ23uKnlz6xo5GASiYdYU5vtv1HMQxmpStCeDVRiFAMKH32jL/k6fPI7wfoxYnOWFatY2/EOH0rzvFfEYgOOpuzO3TaoeNXPw2hJUmRLmKfSrUPxbgAcj5UhLm2WI1cMopTfifgdgRQ2Zmt1jRjzRb/AAVqLS72Mezc0hEzkVJf0H94o54SZxbknbpHGVZshIISQHYsX+RfyivjsZqmA0ryejAD51in0qVuvRKyI9AyjjwMsrdStLuoklxMcVJPKJEGE2S9opaMOiSoMdCmJs5Wr2FLxOcyLkACjN+8+4NARu4eMmVPeyyQ6Hy+UZmTi0rwkrQCr9rqNLI7wlz6HaIs1zRZlTXUrwlmAAI0na7vWvOFmVrmfq6xL06m4asA6BvX35xMfp3/ACQ+zYzMvTNSsy9RmO7BQTdTlgrZni8kYbDpqUJ0tQEagDbUTUO/TpGJwmY4kaNcskqmpqA4SlvE4drCtN41mJw8rFJ7vEFqMkiwU5L+bFmNCHhseO9Pso9n3NM8SEshKSFMxAbydRGo+gHnGfx2Zle6lKPJwA5oQL6vNzDSRl/dSxKJE3QCCoWIB5ByGe23zjlJlghJOl06uFJPC4D1bdQhNO29MZPijK4XLJyu8TNSCr4FuHU9WLVZyb2iPC5bMlTF6g6TXUKi3OzdR6xpMsxUqZMw4ZSitC1nzDBJAF7K32h3lk5CkhaZRFTUJeyiBxeghyq12U47RZw07RISrYITapPCP6x9y/MkzSoBJGlKS5aoU7WPQ+0STdKklKkqINxpP28ojw6Jcs8KFCgSTpXZLtVtnPvEcEHOO8Y8h9THyVMYuI6xS3U4SuzeBXMnlEWg/hV/Kr+kItPy2i66NBgc3BossefOPkIkjm48wR9YI1z8zJK0xbxSzYwQQR1zKEEEEABBBBAAQQQQAEEEEAA0EEEABBBBAAQQQQAUMyyaXPbWKg0Iv5PyikeyssUSVAe8PIITeDHb3SLK6XTE8rs1LBDkkctjCjtN2cLKVLTwnxMWKW3HO0a+PhELr4uNzpLRZZaT2eGz+zIcspmZh8NeTM0VcTki5cxKn1Mal/DUM43D/kR6nn3Y0THXKJBdynb05RkcTkZSF8ClCygXIPQnaMbvLieqNSnHkW12ZsjwilrOD8ajt5t6QwweJUmxpdjUPzY2PUVigrDmWlKpdEaipQNSgGhB30+4rF/DregJ+j/n+kWtKl5STLa+2hjJykYlKwl0P4/iB1BqA+UNcp7LIkpbUpT7lh0Fo47NJ8bfu/eH+poyNvmfRD72VRl6BVrecJcbm4SZ4TZKJekAWKyPn+0eHeNxACFtU6SwF3agjzzMFTSuYShaUa0OSlQokAB3HNAtDIlMo2zRZ3nZSJakl9SiwBuAlZ9qj8tGbxWaFkXZOGCVFrqNC528Ii1mWSYlcuVoAIQhTDUxqkNQ70iLDdjpsxJK2QVS2ZVCFBgHSNiBDpcSuWRpnORZjoxMmYXCESjc7J1ag3mNi9OsbPsViknBSySAzuX3LH/7RnJXYMsy5vwFLAcw1CTRqUhrlOUGRKShwpX4gCwYdbWvFMmSWvtJmX7NIvMUCgr8vmYozO0yAenNlke4Sx9DCTH4iYtYlpLqcPp2DguTz6Dz5Q6/wRK7cSwGcMoinlS/zhUtsa4UpNjDLZi8RWWoafxABm9X/IhscpWVH9pw/P5Qv7K5PiJKpippTpUzCj08gwufeNLHQxfHTndbM2StVpC7CZXpWVHi2D1MEMYI0xjmFpIS22EEEEMICCCCAAggggAIIIIACCCCAAggggAIIIIACCCCAAggggAIIIIACOVywQQRQx1BBrYGYndg5JKlJOkqLnl6tfzhHif0fLSDoIAFgDq9nYx6HBGZ/Gj9vA36tezz3KsFMklQWLsxtbm4cX2Bi0qYSC5pyFz6n6RtlywQxD+cLMXlstxwC4+bRkyfEpc7GLKvaMytZalBz/tC/E45QeruNm+seijCoCW0huTRHLy2UkuEJfyif8J/klZ1+DN9lsrVM/aTEnR8INyebXaNOjASwXCEg+QiYCPsbceGYWtCKt09labl0tRcoBP55QszfI1zGTKKJSGqoA6yeQpQNu/pDyCLPFD9EKmjOZd2Hw8ogkFauZp1qBf1Jh/Jw6UBkpCRyAAHyiSCJmJnpA6ddsIIIIuVCCCC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sp>
        <p:nvSpPr>
          <p:cNvPr id="1034" name="AutoShape 10" descr="data:image/jpeg;base64,/9j/4AAQSkZJRgABAQAAAQABAAD/2wCEAAkGBhMSERQTEhQVFRQWGBoZGRgYGRkaGBgYGBccGhgaGxcZGyYgGhojGRQaHy8gJCcpLCwvGB8xNTAqNSYrLCkBCQoKDgwOGg8PGjAkHyQsLCwsLCwsLCwsLCwsLCwsLCwsLCwsLCwsLCwsLCwsLCwsLCwsLCwsLCwsLCwsLCwsLP/AABEIAKsBJwMBIgACEQEDEQH/xAAcAAACAwEBAQEAAAAAAAAAAAAABQMEBgIHAQj/xABBEAABAgQEAwYEAggFBAMAAAABAhEAAyExBAUSQSJRYQYTMnGBkUKhscFS8AcUI2JyktHhFRYzgvFDU3OiNMLS/8QAGQEAAgMBAAAAAAAAAAAAAAAAAAMBAgQF/8QAKxEAAwACAgIBAwQCAgMAAAAAAAECAxEhMRJBBBMiUTJCYXEUkdHwM4Gh/9oADAMBAAIRAxEAPwD3GCCCAAggggAIIIIACCCFGJ7SykLMsBSlDcDh6jVZ+nQxWqU8slJvobwRnZnaspUxkkhhUEv1oUjpvE8ntZKV8Kx/K77UCn9bRRZofst4V+B3BCeZ2qkBqqL8kn7tFWf22lJ/6U48jpDHyLmB5YXsFFP0aKCMdiO3buEhMo7d5VX8qSAKgsdRtbaE+b9tZq5SpYUgayhDgpDhamOlSZlDpCuW3OIeaSfp0ekEwgzjtvhcOCCsTFj4JbKPqbD1MeW5lneKmJ0TVqCAKIBISzUFDWhG5hMDS0LrM/SNeH401zVf+jfy/wBKihNWTIBQWp3hcMG5EfSHmC/ShhFtrEyX5pcD1QT9I8hUax9Bdoos1o1v4WN9HveG7SYaZpEudLWVFgAoP/LcQyePzqSOkXcD2ixMmkudMSOWokfylx8oYvkflGevgP8Aaz32CPIMF+lHFo8YlzR+8nSr3Qw+UaHA/pdkH/WkzJfVJCx9i3pDVllmavi5Z9G+ghHge22CnME4hAJ2WdB9ltDNOYJMwSxUlGtxZna/rF9oQ5a7RZgggiSoQQQQAEEEEABBBBAAQQQQAEEEEABBBBAAQQQQAEEEEABEc6elAdRCRzJYfOM/lPacTsUZYICf1dM0BwzmatB86JER9rJ3fS0okqBIXqJFgAkjxc3O0LvIpnZZTt6Lea9sMPJSeMLVslNbc1Mw9Yw+Axh16gpKiXJDkpSFbAg2qTs9TR4p4zCNMuCwqpDXJLuLOwFoayMWpMsOUoSAzqYUAa+po5mbOr4ZpnFrpneYZqpCXQQt3qlJIS25Yn8isIcBiXRrM4/upS4d16WcKABBvtvFmZjZU6XMlDEID3LpD1c8nS5Nv+V2BKpQMtaCUF2UBqS71qKEP0cbxWZTT/IzmWPMKtaNBSvX3ykg6n4TUF2JqGI9IYTp8yTLKlLSpQfYh708h9ohkYCQlKSAKHU+s0LXd4lmKkHxKSQdiokfUwv7eyeWIcdixiSEFenWoEMkhlSyDp1EkfGLC0OsHMWkudBDANU8t/8AbyhDneER3kpWHSnh1FTUuUkUatU2iv8A5hYslK3I3ICfuYu5qv0Bwv1FjtdiP2gUwBCU2p8Sn+VPSEiZw+JINUjkah7iu8cZvjnbVTUUhyDtqdxz/rEM4/MgjqEpS/1jXEtSthtejpakE/EKA7GhtUfm0ff1bkQfI/YtFNagf5JY/wDYPAk8Q6zV+wH9ovotN1PTLC0tcN58/WIymOUYpWhPEfCVdKHl6R9OIBBJSKBJcUuPzeI8ENXyKXZ9Z4+ysKtZIQkki9KDz2HmWglKCVAuQyhs9eTiNstElOsLxHh4lAILhyGG3G/zMUa8Sz+V+EIJPZggaphf92XXb8Ro9gwBLlubOpOCXIUU4f8AZkaahgQSAS6ys66UOlqjlWJE47DapSdU+YqYOGgS7k14n5GnSO8PnElSJipUlRCCKqWWsQXCQCAySd4jeuTJd3k7HUvtLiUH/UlTUvRwoFqk1AU5ACT1c8oaYXtXMmKRLErjWbuAGFT4r0EZzCYxUzumkykhQSVEpK/GsgB1G7BR3jSZMgCYtayGQkLolKamWCSWDltRaGRdNpCalI0wj7HEmaFJChYgEeRDiO42mcIIIIACCCCAAggggAIIIIACCCCAAggj4TABxPxAQAVFgSlI81EJHzMZHNu2Sh3iJaWWkkANqUplFJ0j0fnFvtZmQKUoSWCVJWpYqBpNAALl26UjBYzEaiVn4iVe5ffzjLlyepY/Fj32Jeya5spfeKQr/S0jUg/idh1CtRbzjUYjEzF0Up/3dhyoKfLaFiczIPFxDbmB0O/rsNovYXGJWTp2Z9vl6bdK1jnZ/OnvRpmdE6JYTsbebjkQ1oxGa4Ra1rLqLKPCouz1Ycrw+zvLZxBWmYpaRXTrPCOVDUf1hNhMrXOcoYJDOSoAilmNYvghSvLYzE9PvQlCVamAOrkI0OVScZLDpQQDsWZXmgmvneO5OTTpXGJkscw5OoDYgCHEyYrSAVV5DSWLsWJFW/5ht3vhDsmX0ixgc0SQlEyWZawf9tXZgXG1nB5PEjFK1pZJ1cQ2oTUB9z1PrSKCsVoYklSizPRNU8TgAV4heLmV4oTSSQApLVH7z7+nzjPb4M3DfBOpFBS/v8op4uakMlSeEncUHrZ/nDXT+REM9iyWFdtjSsZZensZ/Bmc0yGUQFoKgxenEE+aS5AherBLC0zCykhJHDV3ILsfs+0OsepEpXAtSCNik6P9qhb6dI5yyZLmzpY0tqmALYkX5NTb1jp47rx32v5ENTsyoWUociutuRbWCL2ETtxprdalepR/WH6pKDNMtSR4j4gxbVcG5DVesQzcrlKLpXpKSWC6P/vTRvMCHeafZRJroQmWQljcS1D1C44W2ldqBH0ENcVk05C0qKDo0niBBS7vcUrSKK0AlSG+Eb/nc/KLJp9FvIkmeJX/AJ0/QxqZ+KOvGm2k6dv+4xp94zaZBUpNKqmBQsxZwbtuY2czI+KfxOmcQu7aeM0LA3e7GM+UbDSfIplredlv8KSejhfTp8orYOY2ExH/AJB80rPIfSH2GySshbjVKCB4SRwlQPE4vrbw0IibD5KgIUhVUr0kiiOIJUl6ebHyijpa1/32VT09neUkjuANxJ+kw/aLGZ9oTJw+IPCSpKpV2Y6UIDNc8fyiNOCQkoCQdSaBTqJ0gFgWIBqTd4qZniZMlkzArSt6aQUliHoXFgkW5bh4qsmqWivh5ejX5L2mlDCStRIUJSbi5SlqEDmIcZfi+8kJJI16OIOCQWq7bvHkOY9o1af2GnuiNJ4GZRFWD0BH0ij/AJvxQLoWlBZuFKQ4POlbxrx5q/cif8OqW0e9Ax9jw7A9qJ4IPeEAAeEJdLEHUGDG1i7hxvHrHZntAnFSgqgmBtSQXFRRSd9J28iNobjzeb0+GIy4KxdjmCCCHmcIIIIACCCCAAggggAIwHaPtnrKpUsMlN/xL5ABINOhNeka7P8AMRIkLWbsQkbqWQyQOr/QnaPNpU91+IE9GGnSAL86XjF8rI19qNOCU9to5x0szEATCqWlTF2cUB4Fh3FKv582jP4gzJIAWkd2Nw/KjE0a1KGNRiFJUAklQao9q383it3UtTd5UOP5eXKu8ZIyueGuDR4J8iCRMVNcIlr7wO40lhR0nVYP1jnBylfrKUvpX3oTew0VoNq2sYZ/rypMxXdEBNHAcpI5EG/nfk0Ry8DLnTu8Qvu5hU5Qoggnh/01kh6IbQrmamNPkmt6FtUh6cYyJktelSmu7KqOVzeFOEkBIWSxLkbWrb3ifF4AF5adfDcEEMeVRersYoY/HLwbBSO8CnL+XzB4t/tGdV5cIup10WcIlINhTSbdFfZop4nM1qWVJJCTpIDsQALUoav6GFR7TzVMyEggMVc07BQAYs+zRW/XVAhwkj2+sMWP8jfo3Q2zWdMlhu7UoBmUKpAatq1N3Fwa1iTIJk5fGUHTz1JD9AFlyHG0VsLmxppVXka9Kc73EPMB2pmEJToS9ANO/K8RU8dFNa9cl7D45RouWpJDAuk6fLUAxilmWYAYrDjoss/MBI+b3iTMc9LqlqdwR1FnHEkgG4MZHM5qlYpCmVpCUpSdNAxJJJ2Yl35QmMO6/jRWq0jUycUFYqcggMlCL83JN/4h7R3lqUTcOmYUjiDEgC/mKvGQw+ZK7/EzAD4ZqjuwCWRTaoT57RpOyCx+q6GDJX9kkfn8mcmLwnf9FJrb/wBk+LwSuQmAWCqKH8KxY+0L14dSTwu/4F+K/wAKjRX5vGh11iLFydRSkJCnd0sKszM/9jFMeZp6ZdoSYTHKQeFSkK3Dt7ixi0jGS1F5spJNnSNJ9QGeJ8ZlIIcGhtqdXsoVt5wum4dafEC1PEzfzbeRaNCqL5RH9jjD5chelSE6kDwirpG7eqecW8RnUpK9KirU5DFJBru5oQW2vGdwuOXLPASk0cEX+x9Iodo8zK1IWQAvSQoiuoJKWJB3qfeJ+l5dsjo2/wDiKCQmrHflyufSLypAAfVelGuTT0b8iEPZDBy52HGpae8dfC4JYKYFibU5Q7w08plgJSBTlvclg1y5hDmIb8iW2/0nf6qKpUSdKQ5qKGhNm63P3jAZ1O71alJsSdI6ABvcM/WNtM1zEqCi6FPZhQhmoBtGJxshSVG5UksaV6e4L+kaMDitqSn3TSbKGCxAPArwqDeW7jqKGKuJllKik3B9/L3iwcvWqZwJUXrQEtzt1+sabIuywxKlfrCJqChIAOkpCgSWfUmpES2pOk8sz9xk8GFaqAkbxpezfaCbh50sBQSnUNWofCSNSXowJAqbXjSS+w8hyl5zBuQTXkQmtqxIOxmG16SiaXDuVEpuzW8W8KdrexN5opaZ6HKW6QWIcOxuOhjuKGRISmRLSgkpSCkOSo8JIIc1oQ3pF+OqntbOQwgggiSAggggAIIIIAMP2pyHFzZgXqC5YBYJopBtQPWhjF4Sb3UwypetxRQLgJNyovzYCg5R7ZGb7Xdn5U2WqYdMuY1F2Km+EtU0pGLNgWnWzRjy+mYTvhMZTPWvUNs27tCzOEqQEsplKPhD6inmGHT5Q+k4VMtINPK1vzvzjiclBLqHIhQoQ1Wd6BuUc+LU1s1vbWpMlgsSkoYGo53Z79aCO1msWc5ysrWpUsJBNSp2S5rUAOHBud7wllYhSOCY4UFEOae6t69PWOjGrW0JdOOGP8J2iUGSrjSktXxp6BV26Fx5XgzjECboUhlJFCa01EUUNiQC1xQ1MIFoJqHBevP3hpls/Q5ZwaFJdlDcH8uDUWiHEp7a5JXPRPl2WSdCFKSxXNQluTmvyEaPKMmw65KZglgvqI6DWW32De0JMfgiUS14dKloClEN4kKYkJV1YllbgvSoiSTNnDACUkEOSC9D3bCwIepd/wC8Jf8AZDp7G2YZLKKmCdPCPDSrmp9NoVSslMpTrdaEimkVJFg239ou9nswUpZQvUS3ASLgfD/FcjnUXaGkyaANSmZw3qQPK5hNXWOtFkuDFY2cFTFEUG1xsBY+W8cImNvGpzPLJS6kDV5sTtZ61I535Qln9nl3lHULs9YdOWKX4BbRR7x3eoNCNiPvDLs/KTpMmWkjVVgQ3VT0NuptCpciYnxIUOoBO0OOyQ/bv+6r6e8WuU5J3roarwq0kAsD1PX1iedl37WUVF9RbhJSWIa9CKq2/wCOM4zKWiYXWLWuabMPu0U8NmC5sxAC7HhIYMHHwlJcggVH0jL9PjaI8mx1kOAC0OpSqFgAwYNuwv1YQ0ORyt0v5kxmcRNmIU0uYkJDvs6lnUXBYNUDYBmvF/Fd+ydIZChVSVOkUJD6HDuAL7wOV3ojn8ljOclkJw8wIlSwrS6QwB1bM9o86xeWTQpIWh3OlJcEOSPidqlrxvEZVNHFo1Vr/VlMSOoeFGKzSTLGgnUaggAc6g7Dyi05rnjRace+nyZ2TMSpBSCAeQozn+8AwUyWAqbwg2eYEhiHFNTkN6UirjJoUsqQgIHIV9a/Zojk4WZNVwJUtXSp9/SND00aoxXK5aQ0XKVvp8WmsxPiY0venz6FolYI3/ZghRT4h4g9KW294lw+BSlWmfiZaS4JAClsRYqVLBAO27ObVhoOzyl/6OIkTnVrICxqKiC5Y1H0iul6K1VL2v8AQpw2UzwrXJDKRTUgmjA0onl9YnwScatKCFzGVb9qvYt/f1jS5UlchK04hCpaisqCiCpJDDcbv0aKuV5oiXhpRLkpSeEXd+rcor5PngU8tbEeNy3FJTrWomn45m166aMSd/rGe/Wl6tRUrUOpp841mO7SiajSEEcJAchq+UZvFyNaioMl/X1i8P8AJqxeX7kafsZ23XhprTVqXIWwU5KijksOTbcC/mI9mkzgtIUkgpUAQRUEGoIO4j84S8GofED0rG9/R32xMlScLPLSlFpajZCj8JP4Sbcj0NNGLJr7WZ/lfH2vOe/Z6rBBBGo5QQQQQAEEEEAHwiEfa3CLXJBlhykkt0a/pD2PhEUyQrlyy0vxezyOavTcOQKPueQPMloTy5uIMsjgBKi7moSTszsdmvG47Udn9DrAdBOz+jxmzhS3I3Dc+vT3jj/+Pho6E6tb2VsNMAKtSi6iDW1A1KU394+zJ0pYUJqAoJBempx03teKq0KCZhJapSGDtWh0kC0fMHhQCusw2UNQB2AoAXNAfR7xbS72XetcIpY3CyQgqkpAqG0kmnxODtuPKIcvxIKW+IEXDXFIeJk92QkDSk6Ro0hIILurUCwI5b7xRzDBKVVKONFXUlVXDkBTt8O33h0ZE/tf+xWvHlDnstLeYoVLpDAO9DyF40q8LzSv1So/URiOzM0LnIId6u97HaNy0KyLVaZVvfKPpwqmohTfwqP2jJ5vmGmUEaVS1BSAQoaTQvQHbhOwhnnWJIHCWZQqKH3ELZuOXMGmaRNTsJjLbyJGpPoRFVKb2yUnosqxb4pKNjKJ9Sr+iPnFfLsx1WPxTz56VBQP/tFPDzUmcJqViiAkJWdK3AUGqAhQKjfU/TeFS56pSwlYKVd2ocQKar4SabMHfr5RKwvr+P8Akq60byUsEA6XBA+YePk4auXlC7/EV9wDL0agkeIFqCtBV4yuL7RYhfxlI/cAT87/ADhMYne9D5nyZsZ8lKRXSkciwH/Mcy8ENWoABuQY+YP/ADHnU+aSvUoqJ5kk/X1hjledT0qAQsgcnp7MRttDX8dpcMd9Fm6ThpJZABBIN32Y7H9/5RAMsWgnupikm7hx9DC7D9plCi5YNbpIHqU2rHOM7VLdpQ0jmfF6A0Hzikzk3pCalyuUP5U+bp/aOVc1F2rt/SkZDPcGoTV6dkpUSbAUDlhTlEc3MpputZ/3F/aPsvCzpgUQmYos1lVYGjm9Y0rHUvbYmb/BQlqQisyWVnZyyfVg59xBic3mLGl9KPwoGlPq1T6kxfUgJJTMSygWPN+qXr6EGK+LyoAOkFjZQB0vyYsQfQesM0nya4zL94rKuUchRG8SScMtatKUlxfp1L2HnD3LOz8uhmFS7HSlwPIkhzcW+cDpT2aXlhLeyjlmYz9WmV3hLWlkv6gU94YHCzkDilLZuR2HRxaNThFLlpaVh9KegIDs92rBPx84EJUqXL1eEFaQVGtAAp7tYQj6j9GO8ip9IWZdgsAoBJcL3ExSk13q7H3h0jsvhB/0w3VSvq8JZ+MGlalTkLMocQCCoarBLlNHVShNx5xlU9opwW8tRlDZCKIF/hPiLm5cmIUVXsEqvp//AE9K/wAvYUBzKQ3X+pMLsywctGkokoSNSdKwHVQuXDUFt+cQZH2tSpkTyAT8fhSeigKJPW3NrxqUJG0Je5YulUvVD3IMyM6SFKDKFD1I3bZ3hlCvI1DQa/F9oaR2cN+cJs59LTCCCCGlQggggAIIIIAOVoBDEOIQZ32XStJVLDLG2x/oY0MDQu8c2tNFppz0eTYnBzEMZiWN2N/NtiKneLE3TLS9yQ77+3OHfbVQ10YFKSfOlIyU1ZmJdJ8KUlq3uW8vKONcapr8G6a8ki/+qlQJURppwkOBV7UqaD0iJGCQhBU5DfvG5pZLPe1YoZRjZteBQZVXcb1bq1bN7xPPlhSgVd4QdhsfhJBenOvWBy09MnfHBdw+AlhQmgALJ8QJbk9SeTWit2ozSegSe7BSoz0pWw1AoIOovUAOL7RYkzEoCUMWO7U61Pk8fUJCwpJILGgIYAguDp3D/EIJrT2+SHIvx2MQeEKSSVHfz+7RXf8APrEWPyiZNXqQlL0V+FRYlxVjWlQ+7vuokZwpOpMywo5B1cqhr/KNcR5L7SvnrhnSasfzX/mLZMuYhMuakkJ1aVIUEqTqIJGkgpUHG4el4oSMRYUtfnt6RZSqHNaJ4pEqsFN/6M8LAfhLS1sdmJIV6KPlC+ZKUhWlaSk8iCD7GLpP5+USIxSm0qZSfwqqPT8PoRAtEaaF8yQkoBIHjIpfwveJsqyczJyUoNamvQeXyi5pkkMvvEuXBSUqDkMaKqzDnDfs9kxlzZc1KwuWrWkKYguE1BSfLZ4pb1LZecjnosyOyiElImzhqU+lIoSwcs/IVMX19mpCdI0k3ub03FKRxnmICFyZj8cvXpTRjrSEuqoIpZrwuOfT1EeA3oQw29Yzziu1uRdZnvTY1/ZIB0aJYT41kBkCrVN1FiG6v55rO+2b8OHKv41b1+FFA2zn2hTmmIXNYFbhLsKsTTiL3UagqhSoNf8At7/m8MnDr9XJpwLG+aNHl/aueC4TJJ3JQxJ8x0iTM+086cEhaEgJJPDqqSG3UWhZg0cIAqTyrdht5j3hjh8rnL8MtXmQ34Tv/F8juIrvxe0h9Ri96K2AzMIMxfCCJZ0BQChqLOK+9Yazc7nqwZX3qgsKAdDI+IBuECjcuZjlHZecptYSnzL0Z9uoi/gMjMnUdbuFEJFASC1dW7EW5bxDyS/7MuSYXMsUdokrVPmPqITJSXLs/dpUSHpdR9Y4kJaZlzAeBP1IP3jUTUuqW4oUcnFZaQH9j7RROWIeRMsZagkMQ2kz1BmiVa1oULsuS/67QKeckV6zQHpyinPy5BamlVGfmUkioH7puNodZblipYxOugWtMxJYuRrCm+Udoy8FquWHuEKSfTj+kVdcsvNNdCKXliEgKmrLKfSJekktzL0eN/luXCXKQhjwudSjqZLmhJFPQN7Rlc6wijJlaUk6U8TAnmLCPnbnUoy2WdBChpBOl0F+IOxLLFW/rENeXBNU7aTZucDi0kBSFy1PQ6SOJuemgN/yYdYXFsa2jyTs9kSkATe9MtVwElDVFHJUKEbNG6yXMFqBCygkWUhQL+aQTpPrEzX03wxWTGvT2bJKntH2FWFxTU2hlLmAhxHRxZVf9mSp0dwQQQ4qEEEEABBBBABgf0l5XOKTNkpKgUaFAXoXBbmA9RWMNkmZ6kqBu5YC9amtKatW8e6TJQUCCHB2jzftX2KTL7xUtLBbsXZIWbatrj1jFnxpJvXDHY65Ea8dpMsW4SSAxUokECxqxFN4gRmqVg0U21GJ6l/O0TKwpSmWtYJmJDEAgp8Tl91CgsYqrnibOX36e7SECz8OlOxADt0HOMSUvo1KmuWWpOMUpQty3+nP+8MtIIBspNnVpqbUcOk8orycEZYeWSoU8wGp61iNeYukkmurQ/V2PyeFvnoZTT6LilpDLDjSmor6sFbUI6XiDHZdKxKNWjiILFmLjmoWrF6VidSgwcMUkuDxAmjM7U+kQKxCpKnWBpV4ilyeQNvK5gVNddlNIw+YZHMw51Auk/Cz05kfcRBJzKosxozkub32ptHpWNw6ZgAIChWoIpR4yuJ7LVU6RqJ8T+1rmNuP5Ka1ZT6XuWKp08Apr16UH94sphVMwJSQhbsnVpULlNi3NiHa8X8HiEqTR/WkaKS1tFJrl7JpnlGt7N4+UZSJa5glLQVFJUHSSt7kENQxkplx+fzeJU+cZ2trkY1s0eZ9mMQ5mK/aoZ9Uvjeuwvv5Rn/1pWslPDpppSxAPXmaVN/pFrAZtNkVlLUnoLH/AGmkMz2lkzv/AJUlJV/3ZYAV6pNDDZyPYmsTMmliBViXfpHStOlvazGnzjUf4JImAmSUrTzAKVB+YNB7wlxuWKSopSQsjb4mIeifi9K0tEVrfDGRXGmjcZTKQhASlCQAKMAPzeGAihglK7t2OkNVmHva8WUzOUcrb2STkjeFk1bqIDsxt1J//Ji6oKPIetfz6wlWo90iYa6l6VdQVKDuXatQGPIvF0tgi7Kls3T5ADSOnr1iZGBPd6kjgcuBtUmo2q5tvGVX2j7uauVMqELKX8PhBqB8/SL2VdoEzVHuipCgATpP4gKfn7RL81zS4I2vQ0CAVNSnle4A9ifTaF+LxZktrQCg7ipBvpULEO1mtDASVahwpCiaEy0uSQa+F7A7fWJs0yYKS05ctJDUTLD+rHn5e8TCffr+gbEf+Ky0ytaitQ16Eh9O2p1NcOW9ooZ9mYn90wQEIB8I3IDuDy0/OKOImaCZZATxPTkfk0cyZQK1JsQ1uofy3jT4yuUWnnk1c8ykhNEN3mqgHh0hjQWd69IlwWLWlJKGUEABUskJWKDiHP8AtDHKcEO5QKeFNkpFWFbGvvDBEix1KpyIH2jOVbIsBmKZgdJPqCCPQw/ywuknkWjPzUaV3UXAuSd1c7Q2yXEVI5wz49pZUhdr7djiCCCOwZgggggAIIIIACIcVhEzEKQtIUlQYg2IiaCADIL/AEdy34VkNY3V/SEmP7OzJS0oUkqQ5ZZ3NSKAU5bR6VHxoyX8SK64HTmpd8nmOaoMiUpSUF0h9NdgWYAVrSMdKnLWiWkArAUlZY8RdwSzuQCQ9PaPe5+GSsMoAwjx3ZVJrLLdDb3hT+PWNfatk/UVd8GIybC8IGpVOItwqHNLHqR5+kOJ+VGcnTY1uH8nf0PpDCRkE1K6hmsbi9nHSNVJwyUgAAQnH8erbb4GVk8ejHzMrmFIZJejlgWcMS24rCLO0GVqSEF1jhSaHUAwI2IOw6R6kBEWIwqFhlpChyIeH/4aXTF/WZ4fh1pVh096AtPXxA03FUnlHOCyxC0B1TJfwjkGJbUkhyqrbUePZf8ALsh3KHHLb2hT2n7KIXJPcpCVAFgBTzbmIh48kptE+c1pM8w/wY00LStmo2kgnYtR3+0QKJSSlQZQuOJ23uKnlz6xo5GASiYdYU5vtv1HMQxmpStCeDVRiFAMKH32jL/k6fPI7wfoxYnOWFatY2/EOH0rzvFfEYgOOpuzO3TaoeNXPw2hJUmRLmKfSrUPxbgAcj5UhLm2WI1cMopTfifgdgRQ2Zmt1jRjzRb/AAVqLS72Mezc0hEzkVJf0H94o54SZxbknbpHGVZshIISQHYsX+RfyivjsZqmA0ryejAD51in0qVuvRKyI9AyjjwMsrdStLuoklxMcVJPKJEGE2S9opaMOiSoMdCmJs5Wr2FLxOcyLkACjN+8+4NARu4eMmVPeyyQ6Hy+UZmTi0rwkrQCr9rqNLI7wlz6HaIs1zRZlTXUrwlmAAI0na7vWvOFmVrmfq6xL06m4asA6BvX35xMfp3/ACQ+zYzMvTNSsy9RmO7BQTdTlgrZni8kYbDpqUJ0tQEagDbUTUO/TpGJwmY4kaNcskqmpqA4SlvE4drCtN41mJw8rFJ7vEFqMkiwU5L+bFmNCHhseO9Pso9n3NM8SEshKSFMxAbydRGo+gHnGfx2Zle6lKPJwA5oQL6vNzDSRl/dSxKJE3QCCoWIB5ByGe23zjlJlghJOl06uFJPC4D1bdQhNO29MZPijK4XLJyu8TNSCr4FuHU9WLVZyb2iPC5bMlTF6g6TXUKi3OzdR6xpMsxUqZMw4ZSitC1nzDBJAF7K32h3lk5CkhaZRFTUJeyiBxeghyq12U47RZw07RISrYITapPCP6x9y/MkzSoBJGlKS5aoU7WPQ+0STdKklKkqINxpP28ojw6Jcs8KFCgSTpXZLtVtnPvEcEHOO8Y8h9THyVMYuI6xS3U4SuzeBXMnlEWg/hV/Kr+kItPy2i66NBgc3BossefOPkIkjm48wR9YI1z8zJK0xbxSzYwQQR1zKEEEEABBBBAAQQQQAEEEEAA0EEEABBBBAAQQQQAUMyyaXPbWKg0Iv5PyikeyssUSVAe8PIITeDHb3SLK6XTE8rs1LBDkkctjCjtN2cLKVLTwnxMWKW3HO0a+PhELr4uNzpLRZZaT2eGz+zIcspmZh8NeTM0VcTki5cxKn1Mal/DUM43D/kR6nn3Y0THXKJBdynb05RkcTkZSF8ClCygXIPQnaMbvLieqNSnHkW12ZsjwilrOD8ajt5t6QwweJUmxpdjUPzY2PUVigrDmWlKpdEaipQNSgGhB30+4rF/DregJ+j/n+kWtKl5STLa+2hjJykYlKwl0P4/iB1BqA+UNcp7LIkpbUpT7lh0Fo47NJ8bfu/eH+poyNvmfRD72VRl6BVrecJcbm4SZ4TZKJekAWKyPn+0eHeNxACFtU6SwF3agjzzMFTSuYShaUa0OSlQokAB3HNAtDIlMo2zRZ3nZSJakl9SiwBuAlZ9qj8tGbxWaFkXZOGCVFrqNC528Ii1mWSYlcuVoAIQhTDUxqkNQ70iLDdjpsxJK2QVS2ZVCFBgHSNiBDpcSuWRpnORZjoxMmYXCESjc7J1ag3mNi9OsbPsViknBSySAzuX3LH/7RnJXYMsy5vwFLAcw1CTRqUhrlOUGRKShwpX4gCwYdbWvFMmSWvtJmX7NIvMUCgr8vmYozO0yAenNlke4Sx9DCTH4iYtYlpLqcPp2DguTz6Dz5Q6/wRK7cSwGcMoinlS/zhUtsa4UpNjDLZi8RWWoafxABm9X/IhscpWVH9pw/P5Qv7K5PiJKpippTpUzCj08gwufeNLHQxfHTndbM2StVpC7CZXpWVHi2D1MEMYI0xjmFpIS22EEEEMICCCCAAggggAIIIIACCCCAAggggAIIIIACCCCAAggggAIIIIACOVywQQRQx1BBrYGYndg5JKlJOkqLnl6tfzhHif0fLSDoIAFgDq9nYx6HBGZ/Gj9vA36tezz3KsFMklQWLsxtbm4cX2Bi0qYSC5pyFz6n6RtlywQxD+cLMXlstxwC4+bRkyfEpc7GLKvaMytZalBz/tC/E45QeruNm+seijCoCW0huTRHLy2UkuEJfyif8J/klZ1+DN9lsrVM/aTEnR8INyebXaNOjASwXCEg+QiYCPsbceGYWtCKt09labl0tRcoBP55QszfI1zGTKKJSGqoA6yeQpQNu/pDyCLPFD9EKmjOZd2Hw8ogkFauZp1qBf1Jh/Jw6UBkpCRyAAHyiSCJmJnpA6ddsIIIIuVCCCC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sp>
        <p:nvSpPr>
          <p:cNvPr id="1036" name="AutoShape 12" descr="data:image/jpeg;base64,/9j/4AAQSkZJRgABAQAAAQABAAD/2wCEAAkGBhMSERQTEhQVFRQWGBoZGRgYGRkaGBgYGBccGhgaGxcZGyYgGhojGRQaHy8gJCcpLCwvGB8xNTAqNSYrLCkBCQoKDgwOGg8PGjAkHyQsLCwsLCwsLCwsLCwsLCwsLCwsLCwsLCwsLCwsLCwsLCwsLCwsLCwsLCwsLCwsLCwsLP/AABEIAKsBJwMBIgACEQEDEQH/xAAcAAACAwEBAQEAAAAAAAAAAAAABQMEBgIHAQj/xABBEAABAgQEAwYEAggFBAMAAAABAhEAAyExBAUSQSJRYQYTMnGBkUKhscFS8AcUI2JyktHhFRYzgvFDU3OiNMLS/8QAGQEAAgMBAAAAAAAAAAAAAAAAAAMBAgQF/8QAKxEAAwACAgIBAwQCAgMAAAAAAAECAxEhMRJBBBMiUTJCYXEUkdHwM4Gh/9oADAMBAAIRAxEAPwD3GCCCAAggggAIIIIACCCFGJ7SykLMsBSlDcDh6jVZ+nQxWqU8slJvobwRnZnaspUxkkhhUEv1oUjpvE8ntZKV8Kx/K77UCn9bRRZofst4V+B3BCeZ2qkBqqL8kn7tFWf22lJ/6U48jpDHyLmB5YXsFFP0aKCMdiO3buEhMo7d5VX8qSAKgsdRtbaE+b9tZq5SpYUgayhDgpDhamOlSZlDpCuW3OIeaSfp0ekEwgzjtvhcOCCsTFj4JbKPqbD1MeW5lneKmJ0TVqCAKIBISzUFDWhG5hMDS0LrM/SNeH401zVf+jfy/wBKihNWTIBQWp3hcMG5EfSHmC/ShhFtrEyX5pcD1QT9I8hUax9Bdoos1o1v4WN9HveG7SYaZpEudLWVFgAoP/LcQyePzqSOkXcD2ixMmkudMSOWokfylx8oYvkflGevgP8Aaz32CPIMF+lHFo8YlzR+8nSr3Qw+UaHA/pdkH/WkzJfVJCx9i3pDVllmavi5Z9G+ghHge22CnME4hAJ2WdB9ltDNOYJMwSxUlGtxZna/rF9oQ5a7RZgggiSoQQQQAEEEEABBBBAAQQQQAEEEEABBBBAAQQQQAEEEEABEc6elAdRCRzJYfOM/lPacTsUZYICf1dM0BwzmatB86JER9rJ3fS0okqBIXqJFgAkjxc3O0LvIpnZZTt6Lea9sMPJSeMLVslNbc1Mw9Yw+Axh16gpKiXJDkpSFbAg2qTs9TR4p4zCNMuCwqpDXJLuLOwFoayMWpMsOUoSAzqYUAa+po5mbOr4ZpnFrpneYZqpCXQQt3qlJIS25Yn8isIcBiXRrM4/upS4d16WcKABBvtvFmZjZU6XMlDEID3LpD1c8nS5Nv+V2BKpQMtaCUF2UBqS71qKEP0cbxWZTT/IzmWPMKtaNBSvX3ykg6n4TUF2JqGI9IYTp8yTLKlLSpQfYh708h9ohkYCQlKSAKHU+s0LXd4lmKkHxKSQdiokfUwv7eyeWIcdixiSEFenWoEMkhlSyDp1EkfGLC0OsHMWkudBDANU8t/8AbyhDneER3kpWHSnh1FTUuUkUatU2iv8A5hYslK3I3ICfuYu5qv0Bwv1FjtdiP2gUwBCU2p8Sn+VPSEiZw+JINUjkah7iu8cZvjnbVTUUhyDtqdxz/rEM4/MgjqEpS/1jXEtSthtejpakE/EKA7GhtUfm0ff1bkQfI/YtFNagf5JY/wDYPAk8Q6zV+wH9ovotN1PTLC0tcN58/WIymOUYpWhPEfCVdKHl6R9OIBBJSKBJcUuPzeI8ENXyKXZ9Z4+ysKtZIQkki9KDz2HmWglKCVAuQyhs9eTiNstElOsLxHh4lAILhyGG3G/zMUa8Sz+V+EIJPZggaphf92XXb8Ro9gwBLlubOpOCXIUU4f8AZkaahgQSAS6ys66UOlqjlWJE47DapSdU+YqYOGgS7k14n5GnSO8PnElSJipUlRCCKqWWsQXCQCAySd4jeuTJd3k7HUvtLiUH/UlTUvRwoFqk1AU5ACT1c8oaYXtXMmKRLErjWbuAGFT4r0EZzCYxUzumkykhQSVEpK/GsgB1G7BR3jSZMgCYtayGQkLolKamWCSWDltRaGRdNpCalI0wj7HEmaFJChYgEeRDiO42mcIIIIACCCCAAggggAIIIIACCCCAAggj4TABxPxAQAVFgSlI81EJHzMZHNu2Sh3iJaWWkkANqUplFJ0j0fnFvtZmQKUoSWCVJWpYqBpNAALl26UjBYzEaiVn4iVe5ffzjLlyepY/Fj32Jeya5spfeKQr/S0jUg/idh1CtRbzjUYjEzF0Up/3dhyoKfLaFiczIPFxDbmB0O/rsNovYXGJWTp2Z9vl6bdK1jnZ/OnvRpmdE6JYTsbebjkQ1oxGa4Ra1rLqLKPCouz1Ycrw+zvLZxBWmYpaRXTrPCOVDUf1hNhMrXOcoYJDOSoAilmNYvghSvLYzE9PvQlCVamAOrkI0OVScZLDpQQDsWZXmgmvneO5OTTpXGJkscw5OoDYgCHEyYrSAVV5DSWLsWJFW/5ht3vhDsmX0ixgc0SQlEyWZawf9tXZgXG1nB5PEjFK1pZJ1cQ2oTUB9z1PrSKCsVoYklSizPRNU8TgAV4heLmV4oTSSQApLVH7z7+nzjPb4M3DfBOpFBS/v8op4uakMlSeEncUHrZ/nDXT+REM9iyWFdtjSsZZensZ/Bmc0yGUQFoKgxenEE+aS5AherBLC0zCykhJHDV3ILsfs+0OsepEpXAtSCNik6P9qhb6dI5yyZLmzpY0tqmALYkX5NTb1jp47rx32v5ENTsyoWUociutuRbWCL2ETtxprdalepR/WH6pKDNMtSR4j4gxbVcG5DVesQzcrlKLpXpKSWC6P/vTRvMCHeafZRJroQmWQljcS1D1C44W2ldqBH0ENcVk05C0qKDo0niBBS7vcUrSKK0AlSG+Eb/nc/KLJp9FvIkmeJX/AJ0/QxqZ+KOvGm2k6dv+4xp94zaZBUpNKqmBQsxZwbtuY2czI+KfxOmcQu7aeM0LA3e7GM+UbDSfIplredlv8KSejhfTp8orYOY2ExH/AJB80rPIfSH2GySshbjVKCB4SRwlQPE4vrbw0IibD5KgIUhVUr0kiiOIJUl6ebHyijpa1/32VT09neUkjuANxJ+kw/aLGZ9oTJw+IPCSpKpV2Y6UIDNc8fyiNOCQkoCQdSaBTqJ0gFgWIBqTd4qZniZMlkzArSt6aQUliHoXFgkW5bh4qsmqWivh5ejX5L2mlDCStRIUJSbi5SlqEDmIcZfi+8kJJI16OIOCQWq7bvHkOY9o1af2GnuiNJ4GZRFWD0BH0ij/AJvxQLoWlBZuFKQ4POlbxrx5q/cif8OqW0e9Ax9jw7A9qJ4IPeEAAeEJdLEHUGDG1i7hxvHrHZntAnFSgqgmBtSQXFRRSd9J28iNobjzeb0+GIy4KxdjmCCCHmcIIIIACCCCAAggggAIwHaPtnrKpUsMlN/xL5ABINOhNeka7P8AMRIkLWbsQkbqWQyQOr/QnaPNpU91+IE9GGnSAL86XjF8rI19qNOCU9to5x0szEATCqWlTF2cUB4Fh3FKv582jP4gzJIAWkd2Nw/KjE0a1KGNRiFJUAklQao9q383it3UtTd5UOP5eXKu8ZIyueGuDR4J8iCRMVNcIlr7wO40lhR0nVYP1jnBylfrKUvpX3oTew0VoNq2sYZ/rypMxXdEBNHAcpI5EG/nfk0Ry8DLnTu8Qvu5hU5Qoggnh/01kh6IbQrmamNPkmt6FtUh6cYyJktelSmu7KqOVzeFOEkBIWSxLkbWrb3ifF4AF5adfDcEEMeVRersYoY/HLwbBSO8CnL+XzB4t/tGdV5cIup10WcIlINhTSbdFfZop4nM1qWVJJCTpIDsQALUoav6GFR7TzVMyEggMVc07BQAYs+zRW/XVAhwkj2+sMWP8jfo3Q2zWdMlhu7UoBmUKpAatq1N3Fwa1iTIJk5fGUHTz1JD9AFlyHG0VsLmxppVXka9Kc73EPMB2pmEJToS9ANO/K8RU8dFNa9cl7D45RouWpJDAuk6fLUAxilmWYAYrDjoss/MBI+b3iTMc9LqlqdwR1FnHEkgG4MZHM5qlYpCmVpCUpSdNAxJJJ2Yl35QmMO6/jRWq0jUycUFYqcggMlCL83JN/4h7R3lqUTcOmYUjiDEgC/mKvGQw+ZK7/EzAD4ZqjuwCWRTaoT57RpOyCx+q6GDJX9kkfn8mcmLwnf9FJrb/wBk+LwSuQmAWCqKH8KxY+0L14dSTwu/4F+K/wAKjRX5vGh11iLFydRSkJCnd0sKszM/9jFMeZp6ZdoSYTHKQeFSkK3Dt7ixi0jGS1F5spJNnSNJ9QGeJ8ZlIIcGhtqdXsoVt5wum4dafEC1PEzfzbeRaNCqL5RH9jjD5chelSE6kDwirpG7eqecW8RnUpK9KirU5DFJBru5oQW2vGdwuOXLPASk0cEX+x9Iodo8zK1IWQAvSQoiuoJKWJB3qfeJ+l5dsjo2/wDiKCQmrHflyufSLypAAfVelGuTT0b8iEPZDBy52HGpae8dfC4JYKYFibU5Q7w08plgJSBTlvclg1y5hDmIb8iW2/0nf6qKpUSdKQ5qKGhNm63P3jAZ1O71alJsSdI6ABvcM/WNtM1zEqCi6FPZhQhmoBtGJxshSVG5UksaV6e4L+kaMDitqSn3TSbKGCxAPArwqDeW7jqKGKuJllKik3B9/L3iwcvWqZwJUXrQEtzt1+sabIuywxKlfrCJqChIAOkpCgSWfUmpES2pOk8sz9xk8GFaqAkbxpezfaCbh50sBQSnUNWofCSNSXowJAqbXjSS+w8hyl5zBuQTXkQmtqxIOxmG16SiaXDuVEpuzW8W8KdrexN5opaZ6HKW6QWIcOxuOhjuKGRISmRLSgkpSCkOSo8JIIc1oQ3pF+OqntbOQwgggiSAggggAIIIIAMP2pyHFzZgXqC5YBYJopBtQPWhjF4Sb3UwypetxRQLgJNyovzYCg5R7ZGb7Xdn5U2WqYdMuY1F2Km+EtU0pGLNgWnWzRjy+mYTvhMZTPWvUNs27tCzOEqQEsplKPhD6inmGHT5Q+k4VMtINPK1vzvzjiclBLqHIhQoQ1Wd6BuUc+LU1s1vbWpMlgsSkoYGo53Z79aCO1msWc5ysrWpUsJBNSp2S5rUAOHBud7wllYhSOCY4UFEOae6t69PWOjGrW0JdOOGP8J2iUGSrjSktXxp6BV26Fx5XgzjECboUhlJFCa01EUUNiQC1xQ1MIFoJqHBevP3hpls/Q5ZwaFJdlDcH8uDUWiHEp7a5JXPRPl2WSdCFKSxXNQluTmvyEaPKMmw65KZglgvqI6DWW32De0JMfgiUS14dKloClEN4kKYkJV1YllbgvSoiSTNnDACUkEOSC9D3bCwIepd/wC8Jf8AZDp7G2YZLKKmCdPCPDSrmp9NoVSslMpTrdaEimkVJFg239ou9nswUpZQvUS3ASLgfD/FcjnUXaGkyaANSmZw3qQPK5hNXWOtFkuDFY2cFTFEUG1xsBY+W8cImNvGpzPLJS6kDV5sTtZ61I535Qln9nl3lHULs9YdOWKX4BbRR7x3eoNCNiPvDLs/KTpMmWkjVVgQ3VT0NuptCpciYnxIUOoBO0OOyQ/bv+6r6e8WuU5J3roarwq0kAsD1PX1iedl37WUVF9RbhJSWIa9CKq2/wCOM4zKWiYXWLWuabMPu0U8NmC5sxAC7HhIYMHHwlJcggVH0jL9PjaI8mx1kOAC0OpSqFgAwYNuwv1YQ0ORyt0v5kxmcRNmIU0uYkJDvs6lnUXBYNUDYBmvF/Fd+ydIZChVSVOkUJD6HDuAL7wOV3ojn8ljOclkJw8wIlSwrS6QwB1bM9o86xeWTQpIWh3OlJcEOSPidqlrxvEZVNHFo1Vr/VlMSOoeFGKzSTLGgnUaggAc6g7Dyi05rnjRace+nyZ2TMSpBSCAeQozn+8AwUyWAqbwg2eYEhiHFNTkN6UirjJoUsqQgIHIV9a/Zojk4WZNVwJUtXSp9/SND00aoxXK5aQ0XKVvp8WmsxPiY0venz6FolYI3/ZghRT4h4g9KW294lw+BSlWmfiZaS4JAClsRYqVLBAO27ObVhoOzyl/6OIkTnVrICxqKiC5Y1H0iul6K1VL2v8AQpw2UzwrXJDKRTUgmjA0onl9YnwScatKCFzGVb9qvYt/f1jS5UlchK04hCpaisqCiCpJDDcbv0aKuV5oiXhpRLkpSeEXd+rcor5PngU8tbEeNy3FJTrWomn45m166aMSd/rGe/Wl6tRUrUOpp841mO7SiajSEEcJAchq+UZvFyNaioMl/X1i8P8AJqxeX7kafsZ23XhprTVqXIWwU5KijksOTbcC/mI9mkzgtIUkgpUAQRUEGoIO4j84S8GofED0rG9/R32xMlScLPLSlFpajZCj8JP4Sbcj0NNGLJr7WZ/lfH2vOe/Z6rBBBGo5QQQQQAEEEEAHwiEfa3CLXJBlhykkt0a/pD2PhEUyQrlyy0vxezyOavTcOQKPueQPMloTy5uIMsjgBKi7moSTszsdmvG47Udn9DrAdBOz+jxmzhS3I3Dc+vT3jj/+Pho6E6tb2VsNMAKtSi6iDW1A1KU394+zJ0pYUJqAoJBempx03teKq0KCZhJapSGDtWh0kC0fMHhQCusw2UNQB2AoAXNAfR7xbS72XetcIpY3CyQgqkpAqG0kmnxODtuPKIcvxIKW+IEXDXFIeJk92QkDSk6Ro0hIILurUCwI5b7xRzDBKVVKONFXUlVXDkBTt8O33h0ZE/tf+xWvHlDnstLeYoVLpDAO9DyF40q8LzSv1So/URiOzM0LnIId6u97HaNy0KyLVaZVvfKPpwqmohTfwqP2jJ5vmGmUEaVS1BSAQoaTQvQHbhOwhnnWJIHCWZQqKH3ELZuOXMGmaRNTsJjLbyJGpPoRFVKb2yUnosqxb4pKNjKJ9Sr+iPnFfLsx1WPxTz56VBQP/tFPDzUmcJqViiAkJWdK3AUGqAhQKjfU/TeFS56pSwlYKVd2ocQKar4SabMHfr5RKwvr+P8Akq60byUsEA6XBA+YePk4auXlC7/EV9wDL0agkeIFqCtBV4yuL7RYhfxlI/cAT87/ADhMYne9D5nyZsZ8lKRXSkciwH/Mcy8ENWoABuQY+YP/ADHnU+aSvUoqJ5kk/X1hjledT0qAQsgcnp7MRttDX8dpcMd9Fm6ThpJZABBIN32Y7H9/5RAMsWgnupikm7hx9DC7D9plCi5YNbpIHqU2rHOM7VLdpQ0jmfF6A0Hzikzk3pCalyuUP5U+bp/aOVc1F2rt/SkZDPcGoTV6dkpUSbAUDlhTlEc3MpputZ/3F/aPsvCzpgUQmYos1lVYGjm9Y0rHUvbYmb/BQlqQisyWVnZyyfVg59xBic3mLGl9KPwoGlPq1T6kxfUgJJTMSygWPN+qXr6EGK+LyoAOkFjZQB0vyYsQfQesM0nya4zL94rKuUchRG8SScMtatKUlxfp1L2HnD3LOz8uhmFS7HSlwPIkhzcW+cDpT2aXlhLeyjlmYz9WmV3hLWlkv6gU94YHCzkDilLZuR2HRxaNThFLlpaVh9KegIDs92rBPx84EJUqXL1eEFaQVGtAAp7tYQj6j9GO8ip9IWZdgsAoBJcL3ExSk13q7H3h0jsvhB/0w3VSvq8JZ+MGlalTkLMocQCCoarBLlNHVShNx5xlU9opwW8tRlDZCKIF/hPiLm5cmIUVXsEqvp//AE9K/wAvYUBzKQ3X+pMLsywctGkokoSNSdKwHVQuXDUFt+cQZH2tSpkTyAT8fhSeigKJPW3NrxqUJG0Je5YulUvVD3IMyM6SFKDKFD1I3bZ3hlCvI1DQa/F9oaR2cN+cJs59LTCCCCGlQggggAIIIIAOVoBDEOIQZ32XStJVLDLG2x/oY0MDQu8c2tNFppz0eTYnBzEMZiWN2N/NtiKneLE3TLS9yQ77+3OHfbVQ10YFKSfOlIyU1ZmJdJ8KUlq3uW8vKONcapr8G6a8ki/+qlQJURppwkOBV7UqaD0iJGCQhBU5DfvG5pZLPe1YoZRjZteBQZVXcb1bq1bN7xPPlhSgVd4QdhsfhJBenOvWBy09MnfHBdw+AlhQmgALJ8QJbk9SeTWit2ozSegSe7BSoz0pWw1AoIOovUAOL7RYkzEoCUMWO7U61Pk8fUJCwpJILGgIYAguDp3D/EIJrT2+SHIvx2MQeEKSSVHfz+7RXf8APrEWPyiZNXqQlL0V+FRYlxVjWlQ+7vuokZwpOpMywo5B1cqhr/KNcR5L7SvnrhnSasfzX/mLZMuYhMuakkJ1aVIUEqTqIJGkgpUHG4el4oSMRYUtfnt6RZSqHNaJ4pEqsFN/6M8LAfhLS1sdmJIV6KPlC+ZKUhWlaSk8iCD7GLpP5+USIxSm0qZSfwqqPT8PoRAtEaaF8yQkoBIHjIpfwveJsqyczJyUoNamvQeXyi5pkkMvvEuXBSUqDkMaKqzDnDfs9kxlzZc1KwuWrWkKYguE1BSfLZ4pb1LZecjnosyOyiElImzhqU+lIoSwcs/IVMX19mpCdI0k3ub03FKRxnmICFyZj8cvXpTRjrSEuqoIpZrwuOfT1EeA3oQw29Yzziu1uRdZnvTY1/ZIB0aJYT41kBkCrVN1FiG6v55rO+2b8OHKv41b1+FFA2zn2hTmmIXNYFbhLsKsTTiL3UagqhSoNf8At7/m8MnDr9XJpwLG+aNHl/aueC4TJJ3JQxJ8x0iTM+086cEhaEgJJPDqqSG3UWhZg0cIAqTyrdht5j3hjh8rnL8MtXmQ34Tv/F8juIrvxe0h9Ri96K2AzMIMxfCCJZ0BQChqLOK+9Yazc7nqwZX3qgsKAdDI+IBuECjcuZjlHZecptYSnzL0Z9uoi/gMjMnUdbuFEJFASC1dW7EW5bxDyS/7MuSYXMsUdokrVPmPqITJSXLs/dpUSHpdR9Y4kJaZlzAeBP1IP3jUTUuqW4oUcnFZaQH9j7RROWIeRMsZagkMQ2kz1BmiVa1oULsuS/67QKeckV6zQHpyinPy5BamlVGfmUkioH7puNodZblipYxOugWtMxJYuRrCm+Udoy8FquWHuEKSfTj+kVdcsvNNdCKXliEgKmrLKfSJekktzL0eN/luXCXKQhjwudSjqZLmhJFPQN7Rlc6wijJlaUk6U8TAnmLCPnbnUoy2WdBChpBOl0F+IOxLLFW/rENeXBNU7aTZucDi0kBSFy1PQ6SOJuemgN/yYdYXFsa2jyTs9kSkATe9MtVwElDVFHJUKEbNG6yXMFqBCygkWUhQL+aQTpPrEzX03wxWTGvT2bJKntH2FWFxTU2hlLmAhxHRxZVf9mSp0dwQQQ4qEEEEABBBBABgf0l5XOKTNkpKgUaFAXoXBbmA9RWMNkmZ6kqBu5YC9amtKatW8e6TJQUCCHB2jzftX2KTL7xUtLBbsXZIWbatrj1jFnxpJvXDHY65Ea8dpMsW4SSAxUokECxqxFN4gRmqVg0U21GJ6l/O0TKwpSmWtYJmJDEAgp8Tl91CgsYqrnibOX36e7SECz8OlOxADt0HOMSUvo1KmuWWpOMUpQty3+nP+8MtIIBspNnVpqbUcOk8orycEZYeWSoU8wGp61iNeYukkmurQ/V2PyeFvnoZTT6LilpDLDjSmor6sFbUI6XiDHZdKxKNWjiILFmLjmoWrF6VidSgwcMUkuDxAmjM7U+kQKxCpKnWBpV4ilyeQNvK5gVNddlNIw+YZHMw51Auk/Cz05kfcRBJzKosxozkub32ptHpWNw6ZgAIChWoIpR4yuJ7LVU6RqJ8T+1rmNuP5Ka1ZT6XuWKp08Apr16UH94sphVMwJSQhbsnVpULlNi3NiHa8X8HiEqTR/WkaKS1tFJrl7JpnlGt7N4+UZSJa5glLQVFJUHSSt7kENQxkplx+fzeJU+cZ2trkY1s0eZ9mMQ5mK/aoZ9Uvjeuwvv5Rn/1pWslPDpppSxAPXmaVN/pFrAZtNkVlLUnoLH/AGmkMz2lkzv/AJUlJV/3ZYAV6pNDDZyPYmsTMmliBViXfpHStOlvazGnzjUf4JImAmSUrTzAKVB+YNB7wlxuWKSopSQsjb4mIeifi9K0tEVrfDGRXGmjcZTKQhASlCQAKMAPzeGAihglK7t2OkNVmHva8WUzOUcrb2STkjeFk1bqIDsxt1J//Ji6oKPIetfz6wlWo90iYa6l6VdQVKDuXatQGPIvF0tgi7Kls3T5ADSOnr1iZGBPd6kjgcuBtUmo2q5tvGVX2j7uauVMqELKX8PhBqB8/SL2VdoEzVHuipCgATpP4gKfn7RL81zS4I2vQ0CAVNSnle4A9ifTaF+LxZktrQCg7ipBvpULEO1mtDASVahwpCiaEy0uSQa+F7A7fWJs0yYKS05ctJDUTLD+rHn5e8TCffr+gbEf+Ky0ytaitQ16Eh9O2p1NcOW9ooZ9mYn90wQEIB8I3IDuDy0/OKOImaCZZATxPTkfk0cyZQK1JsQ1uofy3jT4yuUWnnk1c8ykhNEN3mqgHh0hjQWd69IlwWLWlJKGUEABUskJWKDiHP8AtDHKcEO5QKeFNkpFWFbGvvDBEix1KpyIH2jOVbIsBmKZgdJPqCCPQw/ywuknkWjPzUaV3UXAuSd1c7Q2yXEVI5wz49pZUhdr7djiCCCOwZgggggAIIIIACIcVhEzEKQtIUlQYg2IiaCADIL/AEdy34VkNY3V/SEmP7OzJS0oUkqQ5ZZ3NSKAU5bR6VHxoyX8SK64HTmpd8nmOaoMiUpSUF0h9NdgWYAVrSMdKnLWiWkArAUlZY8RdwSzuQCQ9PaPe5+GSsMoAwjx3ZVJrLLdDb3hT+PWNfatk/UVd8GIybC8IGpVOItwqHNLHqR5+kOJ+VGcnTY1uH8nf0PpDCRkE1K6hmsbi9nHSNVJwyUgAAQnH8erbb4GVk8ejHzMrmFIZJejlgWcMS24rCLO0GVqSEF1jhSaHUAwI2IOw6R6kBEWIwqFhlpChyIeH/4aXTF/WZ4fh1pVh096AtPXxA03FUnlHOCyxC0B1TJfwjkGJbUkhyqrbUePZf8ALsh3KHHLb2hT2n7KIXJPcpCVAFgBTzbmIh48kptE+c1pM8w/wY00LStmo2kgnYtR3+0QKJSSlQZQuOJ23uKnlz6xo5GASiYdYU5vtv1HMQxmpStCeDVRiFAMKH32jL/k6fPI7wfoxYnOWFatY2/EOH0rzvFfEYgOOpuzO3TaoeNXPw2hJUmRLmKfSrUPxbgAcj5UhLm2WI1cMopTfifgdgRQ2Zmt1jRjzRb/AAVqLS72Mezc0hEzkVJf0H94o54SZxbknbpHGVZshIISQHYsX+RfyivjsZqmA0ryejAD51in0qVuvRKyI9AyjjwMsrdStLuoklxMcVJPKJEGE2S9opaMOiSoMdCmJs5Wr2FLxOcyLkACjN+8+4NARu4eMmVPeyyQ6Hy+UZmTi0rwkrQCr9rqNLI7wlz6HaIs1zRZlTXUrwlmAAI0na7vWvOFmVrmfq6xL06m4asA6BvX35xMfp3/ACQ+zYzMvTNSsy9RmO7BQTdTlgrZni8kYbDpqUJ0tQEagDbUTUO/TpGJwmY4kaNcskqmpqA4SlvE4drCtN41mJw8rFJ7vEFqMkiwU5L+bFmNCHhseO9Pso9n3NM8SEshKSFMxAbydRGo+gHnGfx2Zle6lKPJwA5oQL6vNzDSRl/dSxKJE3QCCoWIB5ByGe23zjlJlghJOl06uFJPC4D1bdQhNO29MZPijK4XLJyu8TNSCr4FuHU9WLVZyb2iPC5bMlTF6g6TXUKi3OzdR6xpMsxUqZMw4ZSitC1nzDBJAF7K32h3lk5CkhaZRFTUJeyiBxeghyq12U47RZw07RISrYITapPCP6x9y/MkzSoBJGlKS5aoU7WPQ+0STdKklKkqINxpP28ojw6Jcs8KFCgSTpXZLtVtnPvEcEHOO8Y8h9THyVMYuI6xS3U4SuzeBXMnlEWg/hV/Kr+kItPy2i66NBgc3BossefOPkIkjm48wR9YI1z8zJK0xbxSzYwQQR1zKEEEEABBBBAAQQQQAEEEEAA0EEEABBBBAAQQQQAUMyyaXPbWKg0Iv5PyikeyssUSVAe8PIITeDHb3SLK6XTE8rs1LBDkkctjCjtN2cLKVLTwnxMWKW3HO0a+PhELr4uNzpLRZZaT2eGz+zIcspmZh8NeTM0VcTki5cxKn1Mal/DUM43D/kR6nn3Y0THXKJBdynb05RkcTkZSF8ClCygXIPQnaMbvLieqNSnHkW12ZsjwilrOD8ajt5t6QwweJUmxpdjUPzY2PUVigrDmWlKpdEaipQNSgGhB30+4rF/DregJ+j/n+kWtKl5STLa+2hjJykYlKwl0P4/iB1BqA+UNcp7LIkpbUpT7lh0Fo47NJ8bfu/eH+poyNvmfRD72VRl6BVrecJcbm4SZ4TZKJekAWKyPn+0eHeNxACFtU6SwF3agjzzMFTSuYShaUa0OSlQokAB3HNAtDIlMo2zRZ3nZSJakl9SiwBuAlZ9qj8tGbxWaFkXZOGCVFrqNC528Ii1mWSYlcuVoAIQhTDUxqkNQ70iLDdjpsxJK2QVS2ZVCFBgHSNiBDpcSuWRpnORZjoxMmYXCESjc7J1ag3mNi9OsbPsViknBSySAzuX3LH/7RnJXYMsy5vwFLAcw1CTRqUhrlOUGRKShwpX4gCwYdbWvFMmSWvtJmX7NIvMUCgr8vmYozO0yAenNlke4Sx9DCTH4iYtYlpLqcPp2DguTz6Dz5Q6/wRK7cSwGcMoinlS/zhUtsa4UpNjDLZi8RWWoafxABm9X/IhscpWVH9pw/P5Qv7K5PiJKpippTpUzCj08gwufeNLHQxfHTndbM2StVpC7CZXpWVHi2D1MEMYI0xjmFpIS22EEEEMICCCCAAggggAIIIIACCCCAAggggAIIIIACCCCAAggggAIIIIACOVywQQRQx1BBrYGYndg5JKlJOkqLnl6tfzhHif0fLSDoIAFgDq9nYx6HBGZ/Gj9vA36tezz3KsFMklQWLsxtbm4cX2Bi0qYSC5pyFz6n6RtlywQxD+cLMXlstxwC4+bRkyfEpc7GLKvaMytZalBz/tC/E45QeruNm+seijCoCW0huTRHLy2UkuEJfyif8J/klZ1+DN9lsrVM/aTEnR8INyebXaNOjASwXCEg+QiYCPsbceGYWtCKt09labl0tRcoBP55QszfI1zGTKKJSGqoA6yeQpQNu/pDyCLPFD9EKmjOZd2Hw8ogkFauZp1qBf1Jh/Jw6UBkpCRyAAHyiSCJmJnpA6ddsIIIIuVCCCCA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pic>
        <p:nvPicPr>
          <p:cNvPr id="1038" name="Picture 14" descr="https://encrypted-tbn1.gstatic.com/images?q=tbn:ANd9GcT6H5n8evdf4G9z6fFdUKmkSzSw2nD_wWpPv72DiXiU37bbqCuS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686964" cy="3429000"/>
          </a:xfrm>
          <a:prstGeom prst="rect">
            <a:avLst/>
          </a:prstGeom>
          <a:noFill/>
        </p:spPr>
      </p:pic>
      <p:sp>
        <p:nvSpPr>
          <p:cNvPr id="1040" name="AutoShape 16" descr="data:image/jpeg;base64,/9j/4AAQSkZJRgABAQAAAQABAAD/2wCEAAkGBhQSERUUExQWFRUWGSAaGBgYGBodHBwcGhsfGhwcIRobHiYgHxwjHSIeIC8gIycpLC4tGR8xNTAtNSYrLSkBCQoKDgwOGg8PGi0kHyQvLy8vLC02NC0qMjQsLywsKiwsLCwsLC8sLywpLCwsLCwpLCwsLCwsLCwsLCwsLCwsLP/AABEIALcBEwMBIgACEQEDEQH/xAAcAAACAgMBAQAAAAAAAAAAAAAFBgMEAAECBwj/xABHEAACAQIEBAQDBAYGCQQDAAABAhEDIQAEEjEFIkFRBhNhcTKBkRRCobEHI1LB0fAzYnKC0uEVFiRDRJKisvEXNFPCY6PD/8QAGgEAAgMBAQAAAAAAAAAAAAAAAwQBAgUABv/EADcRAAEEAAQDBgUEAQMFAAAAAAEAAgMRBBIhMRNBUSJhcZGh0QWBscHwFDJS4SMVQqIGQ2Jy8f/aAAwDAQACEQMRAD8AbIkm67nr/DGCB6/LA/OZ0o5Cpqkm8jvt74uVKgUS0gGwJBAntO2MJ37ivGNGbRjPqf69FKK/YD88Us7xbTqGgsVBYkbAATeAT84xHUph6y3Uabj9bTGok/DpLT2O3pjjNZ6morUpBq1adSmIglS1OFOobCx2PXF42lxOlrQw0EjnFkrabXSh9Ap+AZxs1T1oFJCoWXmEa1mJ0kdDuRibzX1FVpmQYN1P5Ez8hgR+jShW4f57ZiGRlWBTYMRo1d46E4bc7+kSilTy1p1ap66NNjaQQWkET2wR7CP9q0YvhcD60o+KpU+F13+7HuHP5qo/HEmb4U9JC7kwP2VQfUl2/LBPhHjOnWqCm1OpQZvg80AByNwDO4F4wbzOVFRdLAkb9Rt7YEHZSLamf9Mw7f8AbZ815bxDxXTRgqU61S41NIsD10oFJMdJGJ8nx6nWH6tVaLkPTrEiZiQxa1jfbDTn/ANCrOok8+uGE3Hw7RYfjF52xJQ8GIhYqwUnqqAG3cggnDomhAsfRS3CsbswDyS5kq4qVlp6aZYgwEXTpgSbgKwmw3/PBDNDyidTaYEkVNgO+sCQPcGe+J6P2bhutUpVatUIrO4ALNqZgJJIAlhsNyRuZws8c8cVMyCgp06YFoILVB13MBT6acLvkDzbm9n1T0Xw84kUAL/Pmjr5gKJYaR0NipPYOOWfSZ9Mc5j7pBCAXJZbMI79PfCHXol41szxtJJiOw2GIGoGmpCValNSCCqu4Ugi4Kg7EdML0wHs2rzf9Muc3948CPunzLVluvma2WxuOt+n82xNIG0DHnOX4jXo6ilQnXBNtUxMEje07GR6YKL4yquFmp5ZUcxVFOoz+yqgr9Om+JDL5rFd/wBMTMN5vIX7fRPKZodY+oxjVka1j9P/ADhaTxJVcLprqwMyUKJHMQJLU7ECPWDMHrmQzpV287M1bDSqhlLt94EELzCLyVm+8DEDD6qf9OmaCHvFd4v0v6pheiYOm5iw9ffFXL5qG0umljt16e5/DAc8ZzLMNJpQgEylFzUG5NlXYbzER0vizxPN1SwBalT6lAURiJgETTlZ7Fjub4vwz1STvgZ0PEbrr0/pH4xvyvT8sLNZmakTWevTCwbikxBJsSqlWK9j0jBLJcVQon6xSTaWZUJI3sxBHTp9cVIINJCT4e+J+XLm2/bt4c1hz5WpU1iFpq7bdFKx/wDbBVfTAzMMtakw1roKkGKlM22n4tus+mLVfNMKDVVTUAhZSPhNrXmw+eKlrkzFA5p/YR4g/VXaSgtdRsT6WBNxgbV4yASPLnSYJFMRPvOLuWrTpMEBwdJIN5UmxIg27YHHKjUWDOCTNiIuIP3caWHhxD4f8DQTetgHSu9ZHxGdkb25jl35EfT7rf8AppR/uf8A9Y/xYny3EQ4JFNRBi6AdJ7nFcZX+vU+q/wCHHdGgFBgsZMkkg9I6DD2EwuM4zeOxuTW9G9NNu9Zc3xDsHhyuvxKtfaf6lP8A5Rjf2n+on/KMUq2cRF1M6qvckAdt8CK3jGiG0JqqGJlRy2/rH92NeRmEjFvDR5JaGT4liDljLz5157JjTMhZhEEmTyjc42nEpJAFMlY1DSJE7SOk4834/wCK6jm1f7OoWWVSpc33mCRbpGN+Da+WioamadKlR4V6mrS4ClitQMrU9I7sBEmCL4zJMVhbpkQPfX9L0+C+DY97f8s5b0AN+fLy816kmYRt0T/lGOg1L/40/wCX/PAfKZl6dFEqUgyhR5eZonWjjZZuWEiLguosSQMXsrUVgGUhgbggggjaQQdjv87wbYPB+mm2aAeiFjIMdgndp2Zv8vdCuL1Ky1nFPLSgPKRVQAj2JkYzBnOUjrae/wCHTr2xmPNPoOPimnGSz2fRJ3E+Nk1gPNro6ubodMrYBAGqELabxJB23mWtm6TVFchPNQ2f4okbsrlXL814UzAudsEuI8Pdk/pC9yxQlQu8i8SBE2kDEfDuF6AKtdl1D4FAFoB+9vMWtNhvaxXmnUvUmaw1rAdt+Xz1Hl9V3leHUyUq1i7JpDMohQDc6tJEn2mRi5m+A1MtWBoUldXF20BpiAoPYxM94HypslTMAUMvHwgPUOyiI+fp3jtcPOf4b51LQzMh3DIYII7H8MdO9rXBu/Ucu5WY3MLSya2a8tx5HPqTR+ptpPxz0wF4pwHyy1Vg1NmlpMrLDZB6G/L9Bj07FDi3BqeYXS4v0bqP4j0wOGcMdsACrPjJCT+HcJFdV16QwEixLAkb33Ht274hoPTNN2WrrNNQxXSSSDbcsYvvNxvGCXFvCFQJTSidYDdSFKiCAPUbetsVsv4HqTGqlTY+rMxE3PTqcGMg1PE8NNkItdVBuqu+F+P6VRKlkayNMgHqNRiQTt2II7YaqOcRyQrBiN4PrH52wo0fBlElNVfVq+HSAJgSYJLdLz/HBXgXAsvTqVKtFmZizK3NIBkEqB6W74UkLCbB1R4mSNaA7zUPGaOWp1y7uUrV1CARKtDCLFSJkAXMbYD8R4LScAPTvYKyiQJt8JYMoEbU3AuSQcW/F/DnavTqAWQqZMwNJmBuJJi9tuvSfI1hyqZa/wA5LM0AdgDHyxp4OMltu1BSkspY/sGikXi3BfIAqCqDR1DUzMOVS4AuQrTpM3SOzHqNzOUqGlNEEQWXzjpMgmOWDvMQ0dBh58S8OXMZM00UOzeUIAk/ED8rdTbFQZRUyyozKumWYswgAmfe2kAzYTgGKa2IkMFaE339Eb9XPiBUjrAXn/D/AAdVovqRyAKXmaDcMCR0mxMgyL45zeZiqUq09KhdXmAM0f3gOWBcn1GPQ67UeaolQMoAogJBldQQGx6wL/PCt4jrE61WmCq1K6k7wGAQDedULv6xhU728/l0mYcZNAKadOh2Q1FkBkcN2YG9uzLf88WBx2ogGoWHcFTHbzKcWm9xg9X8NUSjuBoaCQyGNqSkWFiJ6HA7iXCKlCSzB1DOs2VuQqNtiSWFhGIzObstJuMw+I0mbR6jX+1Xo8Qy1RtValcAQSxCkdQdCsWPqxE+mCtbiGWLSgqFAy01UDUjAjZdROkKTuGm8iOoM5JWEhSp+Q+oFvliBadWkSabnudJifcfCwjuIxdsllEn+HuBD2uoAbH808vmnjKcIK+SVrUqQDE01guzGAzKx1NqiJ3+kxik+ZDOEailVSGPIVWmZ3EtAIG8g9rWwBHF6Yqzop1YNmpuKbH3QEqb9lAtgl5uWLsy1KlNWOo0agWmpJMxfkIv0kiLSTY5Y5p2pYr2C8zaN63sb5bX881FW6WXUuWy7U1RGZGp6VAVlG4M8x2uGBuBMY2uQJeoHSoCVBeod2i93BKgHawO/vMVHKFgyilTpOIIIBI+HVBdZF95LR+Gm7TLrS0uTB52Wk+koAWBlg11LAjSogYoHKrHgx5nHU6VVHffvWcFpUjXSAAwLadDVNLDQZbmX/pm+NcQ8UUKLaGZi4IBVUYkTeSI2i84l4M7M9Mk1Yj7rmpSaEIM6r0yDcAmekk7iOJcKpvmPMIDHUAZMiFRCDpMiZIvGNbCzuggc5lWSPovP/GMBHjMcyOS6yk79CN1fbxXR+5rqHsqMdo/iPqO4wsZ6lnK+ss1RUhzoLqgAEIy8oLEarcwsZPuwPmGCALcHSsaZgH7Kp22tF8AuM8fZkqU+VQUeCJEs9ZmZSCewWO09cBlx75hTz5aLoPguHwXbj3/APLU/LoqOa8PpQDB3VQlVEbQvwhl1M0vI/DoSbkQupm9bVBcgRUUNeBIIUg8pA7RfEvGOJF6dXm1o6qxa8agsR6QWIubwMDMnVE1LjmohB15oFrbYESHDsiv/qdga4WZDf05fVG8rkfMr0WIHMNb2FyxCkx1ksPxxcyvC/8AZQAJhao2g/8AtnHT5fScV+GcVp03ps3+7RVIDKLq6sYkibL+OGnwrQTM061JXAYF2g3s9NkF1m4JB9vXALIT8UjTQQzJZuvlWc0KhTeQBKMUy1HRKHlMSxAPX2w/eF8357VnakiVFYqzUyQrw7rJT9rkEsSTcxAtgTm/CVQqwp6XOkwEYMZ8lE9DGpT07fJh8J8KeitTUhWSdxH+8qmfoR+GGMK7/K0H80QPiQP6V9fmoUnE8/TWq4NRAQbgss/njMK3Gar/AGitCoR5r3YLPxHvjMZshOc+K8rJGcx8Ud4vQqNK0WCGFJkapknV7W7YWuOBqeayFNqmvzKksfSQnWdpa2HFGBJkjm27iB17Hr7e2BnFfDKZipSqmz0jqQg2N9j6SB/Jw85hcLaeq9YNWAeCqfol8TGrVOXMWpM/S7ecTPcnQwHsuPUceLfo58NZjK8UU1APLFNhrBs0iAAO89PQ49oBxnStyvpHw2bJTuSWfGHimvkyClBalMiTULnlI3lAJjYzMbzGFOr+kXOk6k8iP2dDQfnrmfwvhk/SBmiq0tJUEMSZZARykCC9gCbThH4jlqIUPSr0A5ALIKi6C3WL8pn+6f6vUjY8zbb+eC0sHPAZDFKw/wDtrSZeCfpVDFkzKLTb7rDUFmLK06isn7wkX9JPP+s/mmo+lQagA5ybpIbTykkKViw7sfvYUaPBmzADQFBEhtS7dbT09cXx4dq0n/V1k0yRoeYFxIkTBBI6TcSDOG4MNzexK4+WFrqw0lH08L6+neEfHiDbSyLykKQlTcSGYMRB5mYx3bewODvhbxCrzSOkNJKwunUOoidwB0nli5IOFnw3wyhmhK12DgSaRQBlk3IlmBUn7y/ODbBrgHg86VesaiVAQYUqBb+5O89fngTzBkLdj3D3SMbcY1/+XyV7xJn64IVV009SzUBm25lYtDRYwCJv0wIyHElqFvMUIVYLqpyROkGWU3AJNiIw7FAREWPQ4DZ3ghWWpbdV3+n+V/fpXCzMHZOh6hHnicdRr3KotFlhlh1EQy7cpkTEdyL9/bHNWlSqrpdQRzRI6skCwsTIG/WDhe4pxp8tVUUz5bOOVQpOsg3AM6DAvDRaY2xfzXHmaklQ0VBsahBI5Zgtp9BJ69PXGlxHXleLHUe3skzEKzNNHooqXCKVPVTotqbSrFCefUjCBG0wZIn5QcAOM8DzBquJEEk9Ro1815PU7exw3UOEIW8+k3mqSTyMSJI0klRcGLb9Ti/54dSrAGejbSARaBIOxnoRhcYaOVulabV91DZHt0kCWeG5OotDSxDEhpMzdoW9ibR6+2KPEPDle9RW86TeTN2u/MqjSAQQdaUxt3w5VMgmouGKnWphjAI5rD3/AD98R57hQNWkQSpbMtJBIJUq9pFwCOmOiwhFtk1HIpqPGugOeLdIDcFzL/DSaI+LS8bxYACb92W14iMc1PBjyfOqiFJJlqShQF+LSXiGOzFZG5Gxw11OF66BLlmP2oyWYmy1UAFztciPXHWYyUtxNNKhJphIEf7tib+h+mG2wMZoEOX4hPKbcfP2QCh4Rpk6WcHUobSNbcp0hm5acTqCgEm9zbbEjeH6VKBD6mpvU5V0jSi8zXqx8UkSDOxFpLoaAFae2XA9IBTEAUPpB65ZgQb/ABah+/EuAbshcR79CUmZfPAyjUoUfCyVElX2IkmZtMqBi3QpL56PSbMVKqgq3nS0AqdIaDYE7FZubnpg7nvDQAgoComCLET/AFhePQ4DNwyrSU+U0MJKAyBJ2MgwW6c0i22MvLYsahO6AFuw5A9fmT9qV3IUHnnTkIaVWFW6tzOHGubxYyL7YHpXr+WSKZqi7U2puWDKyyL1ETeQOtpt1PXC8odKhtL1NL6idVYCUYwSCQnqDcgRN8AXemGINJSqoLpImDGlEudpMmLGJOJ3AUW6hY1/PPxVpEDoupC2qWAc0yBMzaZKldAECRE2KiabcLovlhXFJGNNmNZfLpqwT+9yAK33yZIaIAC4tHxBSJp0q1NhT2YsW/Vg2A1KsG0HcxEGTfFjNrw0W8+pBMlVp1Bqm0EACR6mffEjRBKGUahWl5mjRS+B6o+HSfvShB0i19IvEA7iLwy9GqYpPT103FVGYAXgKAHBVgQotE9/e3RpnyWAUJljdmQtbqAbCQbXG0Ak2GF+rx4MUNPzdNOW0AsQ20hioB0gAGTMib9rgaKGHVM2f4OlFiRRplbsJIJk7AhlK7ySxPW0kxiWnmKlCkp8sUFcsy8wKGdIYnREGDA2G9h0Ap4nWs4QUdJIkHSxb1X4jCdQSBMdMMHHYZMkh84FFdnVCVsSkawFYgGJnYBT3kcBrqqZyX0Nq3VOrTdlapUCtrEmHfU0QZVnc/sj4Yt3xzV4qomll2I0ELq16FuNRsxBDNcEwZ0iYtPGYoZV01VEqsS7MFq6G0uYDESJWdIMX1WJ7jtcnRqfrCddS4blAA5dO1wbfswLA74kamggYiRsLC950RjiP6Ps1WqtVStTAqQ8GoQRqAJFh0Mieu+NYcEy0hf1Y2AExsAADt1EHGYQeTmOirwI3drKdVA0lkkCJFu8Df8ALGsyAjGPgY27T1E9J3H97ACrx58opFRC+tmYEkwFmFQGDci8YP5ep5o0yAgvHXuP59MMtkyvJTsLxIzLzACo54rK82mCbgxB0mCD0/yxJlMyXYIZbVOkn72kT1Pa/wAsU+IcLqudaNOnUFpmyyGIBhYJ22m/5lfCPBtWmvVctVEjTtoNwVj6+l5HfDMk3DbmrXku4ec0oeLcOYQrqCtTlZbXEO1iNjIHpfawhQp8FCQKjusxHKsw1RaYuCfvOoNus9cOPiDNhKxaoGUhoWSYI/WQVvtpFwP2x1tjmvSStRVdDB5ALqBqhWRgRe/MgMegv2OzJMwOfVoTZpsM5zYnEA+qVM7wunl6iK9ZqQJZjqYFW0EApA0gFpvvOkdsUuLcVy1BEiq1bmGwABCTJJDEidQt3Ud8OL5FnhatM1BphiVsSYOoiIgwdtpwJzvhdBR8qilNUBLKGpq+knfSWBI2nEPykFrfRUeHTNLnk2VD4BydOlXSuYVaqMFY7S7JoCnYGAwI35j0x6pScEWv7Y8S4r4fr0l1JWZlAErq0EaduQ/qnA9I9sS8ZzOeXLLS81OYywptBNpgqhYAE9tIJ6Yz5MOXGwtAuEMYoh3nfzsL2uMbjCX4A463k06GYdnq3hiG2gsFJN5ABvtth0Bwm9hYaKIx+Ztpf8R+FvtDLUpsEqpddQlZ2mB96DveYGBOc4WRT8usDH7Yi95uO3fcd42w744qUgwgiR64ZhxTo9NwhPga7XmkTKVTlSCCAah+NAADJJUFNiACQCNvng2M9Tqf0y6T/wDIu3z7fOR6474l4YU3QAiZ0sJuDII9fWQfU4GNytBGhus/CfrEH3g++HQI5u0w0fVLnPHo4WEUfhrqJQ61I6dR+/5YqnOhCGeRofX1JmNJ3PqTHfEWXzJQ8h0E7rupPt19xBxV4hxks0V1kCFIVYBJMhgdQYiIBAMWN+hNG6UHK7Xv2KFI1lZm6LE4wmkU+omodryVM6d4DDf2xG3G9Y81ealUbUxWTF2I2EgCSI9Nr2hoZfLNmfOKOCEg0yFamdQg8z3kREdCMEctxSjTpeRSoKKd5QksOa5lfU98WMst0GIQZHWrlFUzFSo+imhZyBrgRyHSACTa6xf8b4If6BqsIJABEXPS/wCyPU2xV/0jUksiqpgCQl4AgXMkwMVs3mqj8rVGuPh1dOth06Yk8c9B6rgYh1KsZHPVKGXzH21yiKWCkAM4QwAQVJZonqJtMxgTl/EmRC1A+YqtqJ0n7PVGkQBEQQb39ycIWcyvkVSsCVOpGjdSTp3vaCpB6qZxqoBFhym49I3Wf6p+oKnrjIILCeRvkvUQYKKRrXFxII09img+JMklXUrus/fWnVB/FbiCbEHcz3x2nixnqsuUhoUwXRQzN1J1KD6D54S6lEMIOB1HNNRe1iD/AD8tsS55eNELGfCiYzw3GxrV1dcr3C9J4rxTMNTGtkAEkqtFSg9y0gsPljvgjCqpao4CIQSrUKYUgX6pBME2HNcW64rcJyM0hW1IQ6hiwr6LG5GgAwVMqR/V+s3EuF1a1JaSNS5SGH63UdouQIiNhE+tsT2uW6ziRwqAaJCNRfp1HS9O8qyPE9JdHlltDklvMVQF0zaBs2rruP71qbeIKdRWejTpUY+NmSlJULNlCDUbRBP52r8NVstrp1qRdKh0hBzXIIaos3CgSJgfF0xx5CU0QqRWp6ZRYJI1km97MDNrz0HYYe557R+SzcI98riZHagHs1ZJHQDfqVazNWnUo06gVaRYCahy6OhJsREWP77d474dQzSsKjUFekY1lKVFtSwP6lwBcXjA5M8SuhFWkgMyRqVZWY+9AsOnr3wSy2cqZhVai7UnpEFtKk6pm4UHt3tN7Wxdrg83ZR4RFPle4HXmbANdw+9/VT1alZ6ZMKwJCKi5dBpiDLB0AEElbftHbfHWdesp5KELFxTSm14BMhU5bdQSRtgVwiWFRa7tQJGrddZWY5gBC3iLzgk/CfNp0S7OQgUGpTYGNIkiQL9NyL36YJnN7px3DD8rqLeu/wDX4bC0mcox+sZ9fWC9+x2WJEGIEY3grkeJ5VEA81F3sRBEknYACfYRjMULha7hv/ifVXc7wcVKY1GRYx0MGRae+IaGZUABQAf5+ZONV+N0kbQxuBtFyTsCxEKD+/pinwjibVnOtBSamYCwRci4g32i/riHEZiEvHMw5WA2e7WtOfT5otQpMicwIuZkGLsTvcfjbGhZtSkq3cfvHUe84sJnSBJI7egxWrteRAncDr6wOuGWS32XBGLa1Cnr1Kdc0xmOUoTpYHkbUukggyPr8juDnEeMNw7LJrSpmLkakI2uwLajKiO0gR0EYgMEdCDihxNHZBTRmAOogj7pAiVnY3+Hb8sQ7CgnTboubJWpCG5n9L7bplFjeWrfwT9+AP8A6uF6k1svTCdfL1B/eWJU+xA9xiXjXhynVcjS1MSvOkaakqS3KRysGHpPbFLJ+EsmxKhmdlIBGsWJkwY62PrjmYYtNhOHE4Ut1aU0ZnOUs1k6r5ZvNhQSqg61uPip/ELdRItucCzxCktZUooCpnUTJIa/KFN5Jjckb/Iz4J8OZenmwyU1DIrQZJINlPXeCfrhl4nkMucwqsmio4haiwLnWYg2+70k3vaDizpcrsj9Ui9gd2o/VDfDHiJWRW8pFSCC6gzrBgyukW3uJw2ZXOpUEowYeh/mMKGd8O1KVGpTpP5zmdQIIIFSb21EixsL4XGzVXL5CmzBqVRGA5gytoDE2kSFiF7R8sLuhjfrGfz6qzZHN0cvWsbGEnL+LKi5pcvZwaesFt+ttQ9B1BN8F8t40oNIOoFWKEAFhqWJgj0I3jfADA8HbyRBI0qqPENOrnadLU6mSUW2loU3sbzzQdgENrzizxvitMZqhl6gEVQ3MSBBjlAPckER1kbxgBx/P02dKuWogVQTLsi6pAOiASQAW3MA+owseOeIt9pp5kBgyop0gkrqQ6ugFpHWbE4kxlptoIQjiMxLDy8k+8Q4I9MErzp2vb5C4+Uj0GBhcMNLjUD0O/uDsfr88Vqv6SWLrBUI1MPIpliJvJuYFwJPUjviFeKrmAX8y0kXCqCwv90AH3nGjDK8nK+vugva3dqmzvDgUJEOo6NY+0/xv74Vs3w6lqDUqcMWgo4MqZZQQ3NYsjxHacOGUyfmUqZk6tIn1MfeEyfbHOcRFKq1PSWaJWY5dbA6pn4mN+mq/fDb2B7achwYh8MmaPT6Ir4LyjPQmuqsQxCnmJIH7QaBMyJgTHzJLgvDmDNVqoEqHlAUiNANrCwMyeu4+SPlP0iUslqomnVcJUcTK6idRJ3a633tYicEqX6ZMqd6Vcf3aZ//AKYxJS/MQVqsw73AODe/QKL9I/hvV+tQS12HuLuv94DUP6y+uPNqNUHlmxuD0B6H2vB9CeoGPTc7+lDI1qbIRXXqD5YsRsbMeuPOM9RStXIy7QHGrQVZSCTzKtjKzcRsDHbBgDI0HmNPEfmiawz3YfMyUENOoNbH81VOvU0/FIgxB3kbjA7N8xBiMM/DWyYT9eFeoBAOmsJAEKDAF+m2wGCOUbhTKpqBEc7qDXIB94E/TFmwgaghMuxp2LHeSWPDecSnV0VwfLcgap+AzGq1iIMERMQekF94Nw2jXpsEZkfUVJVyJGsoluVWnSbBg3UTtgXkKPDKpccikGF/XONQ73YR7Ys8N4ctDNU20/7Oq8oJJhlY1FYG+zEEe3pjnR5dSFj4mc8QOiBHUH6roeDq2q9Vwq3HJVYx8V2qaQDfafyx2uSy9CoT9pdCebQA1jYx8BBHW/474J8U4vT82hTphefSsaQdI1ogAFxETtGL2ZzdPJMDWKtrsmrcBRce23Xc4H2BaWGJY2R0jwBW5AA9aK48P8HSkrt5vmLUGsuSO5k3UWvttPbC3mqhaoxdZknyj5ZVjBsygReP2p74vNxDza32hQpoEaapawQbkEAtIKm0Xm3vFnKNVQooAmhUPx02JOmRclmj4QDAgwbdjDe1sr4F7Xu4lVR01pp8t/Cj5qvlwqV2dHepUVYZayALpU81yYXT3Y2j1GK2crVqNRqlOjUpGCWYtNMAnTYRpMjT36RaMGxwsg6aK/r6W1WqGSmxFwJ3JiFMESDEHG69fNVab06v2SqCOanTaCY5oBD276ulpPTFi0gUpygZm5hbtNezqeYqr+arP4ozY3y02H/DqdxO4IGMxaq5+sx1JSoBSBANRyRbaUhfpjMEzO7/AE9lUQkCr/5K3xrg6uRW0qGp8zMZOpVBsVBAPe/aNsQcH8TO8RQdtX3o/G4AP1xNS4CFrmsajtckyRF+lhdQDEHtgxVzkAAAH26DAXA5igQxvIDv29ao346fnVRu0REz/PtiajRIuQCT32/n1jEIosZNg3tt/DEOY4ilEqKjMWeygKTMeii2+OTZIGpVmrTsTID9xMHsCOvbv2xEi/rU1Ajlbce3Xb+em2MTKE1PNLuOWAloF51R36b/AJ4l16mEGTeQYEA+veR9JwaKQtNHZVItCuPcKciaZ0mZuJB3B69jv7Y83TiajNogBpsa4NUsev8ARgkdOUm1xsceupWmVPS37+nuDhM8X8ApVq9LUraoJlSRMFYBtf8AAwN8NOBcNClZWE7K7kvENKm5alUDld+U3Vmv0uJvI/8ALbxPMfaMpU0SWgQAJZWBB2g/huJjHn/BuCZai3mIZZgVuxazCCImDa22GLLZ0pURwzxMPCMeWRaNPv3N8KyYdzhmP7h69ytE9wGV3NNXh3hgpU9XNrcln1ftMSxsOUXJ2+pti7xDhlOuuiqgdd4Mx+BuPTA/g/iehXnQ8Q2nmGnUfSd/z9MR+GKtSa6OCAtQlCQwJB3+Kxv+z1J9yj2tXHQp0FpoDZCM5wWmOKUxT5X8hmFiRHKqqTq2GliIFi3XA7K+GczTd5pFgajspBWOYKP2jAsYB6DDBm8hV/0jSqqVjS0qal/LAVTCEE2ZgSRa4uOpTivE/LCqBD1OVO2owBe95Ii2Dtme0gCihljTZOiROMU69DQGpgazAkzff4VnoCeuxwE46obLtU89S6mCuwgtpEBlE2M995w8UM+lXyUrwK1LMfCZVgSGUMQCQJJIkEjYg4zL8HpZ6m7tTVXWoyghpMCCh1reYIJmb/LBeIf+5qPT880sYnZrYfkfz6pQ4P4Yp1MvTdqetivLUQkMoXlURY236TN52xN4XyDUVJahUKRq1tczHNAa5U2vPT6lM79qyNJUJnXVVRULBjzDSdKmSVEajMdhvgfmuPeZVaojnVTJuNXqAwXbTGxJNjvOCRvkuxX5+f0pLW5QHJnyOdRgCp6Ax1HuNx88U6XFHDHzgQhJmR8MaQJnZSAY0yL4p0crWeoK9ZhS0/2QYJFjptBsLkzb0wfetQagGqsFTcFm0wR1mRfGi0mrcKS1WabqvPc34WFTzAmlaxdwGZVjlJ6FTa0fj7g8z4aqorc1I1OQBCFDamgG1tQYhoidsPXFPEdHakhqH9s8gnvqjUfcD54WK/E64qeYUp1BqVoIJPIW09ducjvhR8kTdLta0ODxrm2AQPGvRRf6o5nWR5KlPMs2ip/RSeaQw6RzbYmyPhNzT1VKZp11JOkeYIhSZAdidUcw6EgYI0f0kKbPlKRPo2n8ChjDVwHxRkcxAIFGpPw1IEnblfY/gfTCpxIGzNfkiPwuKA7bjXilOl4GR1RzUbnVmIiwIAYRBFp6dsU+J+BkSmWDMeRXjqSzAEe1/fDvkeL5ZnFNqPlwSp1CFWJm5gRaOmIski1K9UO1Dyb6G1UiAAVNKCG1HqWDWsB73dMxppzK8ktx8QKDXE8ufqvMK2VBSAAsbeh/ge/zww+CvEqafsuY+H/dt1U9U9pmO1x2xH4l4etOoWUqVJMwQYg3FrWMn+zfYCVnNppPmL0if3H930wMgxPrkt7s46C9j9D+ei9QznCNLLVkmBy1V3AkG+/UC4xDVypr5im7tKIRMqGHKQRpvbV1t06zAq+FfFGukSBdTDp0uNwNxMH03G0YLVayVHp+QwBcsGWeqrq29e+LOja8aLzc8AvJINiqfEOHJTqxToVCDHPqHllnIIGguNft+I3xT4rllqUyrGnTqSQr3pCCZIUjlYapMErdvrxxfO1l0KA0jMpIiVAX4flPXFSnm0zGYem6qQ9aqACxC2UaO4ENN4mCwwMuo5SpbjeFIA4dNRv6/QUr/BPD1Qqw+2EgAoQjmosMNo5gLdPTcRbjNcKeiNRoU2KmVqKWva/JcNtcWifXB9fDYphWoA0nOkN5ZTSb8zGVlgLnTuY74qNRqmprNQOgG3llGaGiAZWDI6yDbcYtXNNmQZzJY+Yo+g+p8Uv/AGX9pKs+lh9ItbGYvZrjGaVytPLaEGyslViPchgDJvt1+eMxYMj5n0T3HxPT/l/aZM3mKdNCzNpC3Jtv2EnfEWW4jSefLcuQQAD3Im0C+FbiFJ9dQshcpU8wAl9GkkDaLmNIi437EYvcBzFWkNFOizEsZbppJJkTeNvf8MBc63FeahxTi5rSKFdCSmhapURcekXJ745o5gLMjmP19B/PrjnL6zOtfpf6gWHzOIqKwzMd/wAgLfzHYd8StJT1MkxdXNRgsR5YAgz1LG/0jbE4pKDIH8cV6GZvuR2GOsw5idp2HX/LELgAFrM0ZaUBYfeFrHuPWOnoD7jeMuPLW5u4FpHRjHpfp3wRo5xQInbfArj9Nm0uglFaWkj9ki3qSRb098NQy12ShvbpYVOhlUgAARuBsPpi3T+JhJAAFrRf8PrhazOTqVM1QqqSqUxLrqjUC0bDeDeD3wyU8q+onTZgIgreN9jPywwTGd6QQHclvhfB1VlrCWdirEMzQWW8wDv6x0jDjwDi/wBpoLVjTqnlmYgkD6i/zwt5RoRBBBFr2uP3+mLGTQhUYEqdIuPYb98BmhEosbosbspS/wCPfEJo8QqAGIyDqv8AbqsQI9ZCmMOnA1TM5PLVKqq5NJGkiYJUTFu4x5F+krhtd8y+ZCFkCKrsB1UC8C4GkiTsL4aEyWbfh2TFCu9E+QJpg6J3IOtRrBIItMemE3QnRvNdC65XWaCdc7k6NLMfanqrTbTpbWVCkCdpIIMTeT7Yj4P4gyNR2p5epS1aiSqjTqZrkiQNZPUiceKZ/h7o8Vgwf/8AISSfZiSD8jgfVpjYA6v6sfj0+uBlnI2t1mBZlzB2/RfRPFOEpXChyw0mRBi/rjzfifDFoU83RMEsACNZIZiusbgRbVO0CBHUgeD/AKRs7kwA7CvT20uSSB2DRqH/AFDDWfFOUzumrQilnAVJpvA8wfAy3IWpyEgbNHTpg0TnM0OoWdisG4C1NmqxrmlQ5lWpTV2YAE7nqZFiomOsSYnAzi3hNkqfqWFQj4aJswWJikCYKrcaVOoARBx6BkKYq0UqAaWIBZdJENFxpa6mehwE41UQG7LqUjlkSeWouwv1GNEOjxDcqQjklwjw9i88qcQVbNIYbrB1T207zit9sqVByLpB+82/0/iQfTDbxbgy5uo7K5LrOlnnmXVyySJte8H174X8xSqUW01VIPTsR3Eb/L8NsISwcLYWvV4THjFABzsp6beqGV+DE3Lam9du/SPwE364HV8oVJ1Ss+5B+c3+eGpL3xzXVSIbr07/ACwASOT7sLGdQrnhDxelGicvmQ7oQQH1atIIIjQdhf7pi3w74WKvBnr1CyUwxjmKwASIBi/t9TgrS8MFpYnyqdwC0nmIOkQJMW23icWE8HZyiRUR6dxMrUswNxYiCDhmON3Mb9N1gyyQMlPCkAcOuoQdfCVYD/25+RH8RjZ8L1gf/buLQbnb5Ng+/F82oAdKY6SHWTv90mbegOxsMc5fxlURglZV2kuPeJI7W7dMEMcYNEkFDbicU5pe1rSB01+hQTh3Dszlagq06VSAOZSN16iT9RPUAzh9XcVSoDj4WHqIv+WNUwagB5WWZ3Nx09CMSpTdSRYiJiehJt+H44l8eQWEhJiHTutwHyU+Qzi1alQ1VA1hQGncrqkem4N++KWd8Eha616RIKlmIF5LDe+3e1sSqupjCwD0vf57gg4u0eKNTYJpYiJIIuI/d+GK2Hbpd0YO6rpn3pgAERIFyRBO0iCIPfBWjxAQBVADG0jY/P8AccV+LNRai1SJj8ztPzwLGVLczAkSQQb6SDBB7H6G+KPiNaKxdeitZrwwHcsuZzdMHZKddlQQIsoEDGY6GdorbWBHQtjMBqT+SHwn9UQzWcFKmraRGkseTUTB3iCSfQYWX/SzkbTWUzf+jH+HBfiFaFpz2b/uOPMaXgqk2arK+gD41IBOrUzTYtpAXlkX+MbDG4AMjaAspePUnMTQATb/AOsuTnSA2mDfy6fYmAASb7dr3wHzv6YaeuaStECF8qiIPuf5vha4fwCc7UoN5VMIupW0ElxMWlgInfeIwE8RZqrl8wUgAWZTpIDKwmRJ2mcBeMw2CejDWne/HVe08D47WzVFaqk09SzehTI9Dqi/7r4JU804szAm1zRWTO2yf+MeZcX8e53I5PJJl4RHo6y7U5JdmJZBrkAKCLxecS0f0qZ9MgleFqVKtZkDGmYUKqmAFgEtf20t8kjHJdhPh0exCfq+YqBv6SkqmY/VJMiLXQdL7/dOB/E+PVI0r5ZAvHlU2jpYBcL/AAj9IVTOUSmYAFZCTCIVGgrPUm8z+GO61zCA9Oo/CY+eIaXAkORuHG5ocArFTxDWqMQQpKRc0KJEEBrTT27+uGXgmbFSnrqRZiogKpsqQDpVbCTt3wqpw9QJqap1ftfIbdI6fXDN4cyYFEgzes7LeSQQh36Cf3YJIOwlZGgDQIiz6pVIAmduo2gbdBf88XKVIqBBkAQZgW9P8/wxBUowe1tv5Ef+cUk4gHYqLBH0E9yFmB6zNh2OFWvLdksS2wCieXAbUdxq/wDquOKmVIMqenwmY+XUbY0lQTyAhtyADB/tH9++LCVpt+Ha2HWPD/FUIpUczSp1V8usgM7K15jeDhTyHgylVoWmnUk3jcQIlTv2kQfXDrUXnT2b3+713GB/G61Z3SkjWguSd+Ui2qJv/M7YIWhwoqWSOjOZppeZ5vwrWNXyuTl+8TbeO09NowS4R4IpOJep5gBghYAkbjvbbBmtmg+aMCBobf8AtkH5SMdUnWghCXksxOygsdTEm8CTPU32xVsLG8kSTHzv0vyWZRmFJQCXCqQquzEQATEH2j54s/6XpqLSDHNA7i9/5jECV6aZJqiIfMEgaySpKhgTyxfexnAFss9EL56kBtm3pn+B9Df1xQy5QTlKjDYfjvy5gPH83RlPEq0yzKhqSoEDpBJ9J+RnEGa8W066FWKgHo1MwCOsmYIPXfFV3CqWOwEnA6lw9XlnHMbkgwRPS3bb5e+Fv1bui3T8GjAADjaKpwunopMlUqzDmVhAaLMyPEEAlZtInc4tZTMZWmiVfMLCo4RNCMxYsxQczhARqkEzFsAlR6QISoNJVlK1BIhwA3SxMC4E2GCPh7O0Gp5TKlHL0agjSNSma2sNqXYLN9UbdcOYd8LzYFFZHxCHGxMp7i5g/NfwotxvjQFejl/IrMWaUZqioqkSp5VRpgz19sS0uL1VNdadGjTWg9OioIaoTqqLSLanNgAdQEe84ZKmQSrU1qVmixVttUmoZ9R0xlfhYAc6lBquGBbYFas3uLCB1w7lbd81gBpu6Sp4nytV6oHmgtSpof1gVFPmRsyABSWsAVja4wncXD06kupVgqgo3xbmCBsymRDKSMelcUWlUqXOkt5XN90+UyvpnaZB9Y2mMVM9wZodGAYBGdQyK6hzXaCA6kToIt6XwtLhWyHNzWvhPi0uHbwyLaNuoQHwh55KGm6Ci12XUrEb3CidJkbEib++GLiDQ6gOASN4iym//d+XXFGpTNLLkUadQFq7mBAOzmQZjTb8emF5/EVU8709USLFgVkiQAQTEgSO4+gpQyMZCVaLjYxxka0X3UE55d5AUiwJm/v8wf5vjsPNRplwIABkkfh+OBHh3OpXWUeCAAyHcWgGeo7H09IwS8pklxJEGR12ttveNvphNS4Fuh3WcOzaPR1pYEsI3UjURse4gx67YJcMemXczDMAGUxFtotI3mJIvhO8F8WVMqFcSDWCQdpZR6dL4PUcsCzMLdrn8D+4g4syQjQpWI8RoPNHanBqZJMb+38MZgQeOVV5dBMdf5B/PGYNmaiV3Kp4iY/qvZv+84A0tUoLRFVj3k1gB7WH5WxP4n4ygFImQP1g+KPhqss22mDvhTXPVgS6ovMSZ81rgwBAK22nc7/VkuIy3yUwMDmacwPsjWR4ca1SnUcyyUUVI+69bzC9hvbTvO+A/izg6Vqq6pZqQp0RpIAjQ7XEbkxef8oqnFqqUTTVChEPrFUEhtRiCV2iBG/YjbFWjx1n1kUCS7h25wYYBlMT6GYPbfC5zVotBgbfaHJHvGVP/Y8pRaGNPzVsBB0sqT13gn54hNEpw1aRj9XXRgB2qUS8esBhhnynhUcQymWcu1NpqTyq12qGT8Q7Y48VeFkynDnL1Wby3QhiFEwBSAI9ib7zHaMBvWu9HFABIPCl016hAJinMA3PMZF7TIMe+GylVMSABAkG/wDD92FvgnDwx+1FqYpksiEtBJ3ax6ab/PBypWCBnBQgwxhtlAALddlv8vXFnHVXYOzan8x6vLq9hJEjvYYb/D+RP2YSeZXaJ/sp8zhPepPUDtA/hhp8K5jTQMnXqqvFj+zTtjnHslAnbTUUq5liQjCJNz0j/wA/uwi5LiEuoG32jWe0ysbne7fhh9zFJpnl9us+2354894xwz7Ky2jzC5Fyfv237KVHyOEZQasLzvxJr8ge3l7heh5NuQQZJkz79RjZXSLsS3Qj8JExHphc8O8SHlKNVwCOm0kjB7JRU5jebgH8z/DBGOuiE/FIJWBw5hT062pl6ETIn2/hiDMVP9opR1V4+UHFvOOwUgWjf+E/uwMOUfz6LaTpAeYGxK/sgSJj8PXDsc1miuc2l1/oamr61RdXWRIMmTY7XJOC1N6NRfLrINJtDCVOK+o7aTfqYH5kYiNQEG1hv1X6i2KyxRSmydVLXOaoPF/2YZcrSNMN0VCL2I2W3XfFijllakqkAqVAIN+nY4o1uEUtXmeWhZQTdZBj+d8Vq/GX0nQqoI2EmLdAf/GDxx5G5btDc6zZQbxN4WFNNVJyiTzIRqURLcvUbfDtihlvDVVviZ433VPy1H8umGXj2e15cF+UkAmesoxt/DEdHiakct+gkgbekz9B9MTwmb0jHGT1lDzSo5fwagIkAnuQWP1Ykf8ATg1wSi9Oo6Ul1AgAwuw5TbSABe9xGOftLtYA+nLHbq2n8v4YpZzMnRWgjzNMjU7SZ0/CFAEgdxGCN7OwSkji4aklG85w90JqalBb41LAlt7wp39oPbsYqRXQdZKsASDyBImxLswB9onB7h9XXSR1VlVlB2WkLidxv8sUc/wiZghdQMoAzaieupiBO+2GLSxZWoUGVpUqqEOaVQt+wtRwtosdQE7mZ64H1dVEsNTGmEZ7gcwW5UHm0nraR6Ccd1aDafKgisAPisSAw+8Ft/yj2jFegftFAUndgyHnpMAAYOwiwEwDFjBt1xU66LgaRLI8Q8ylFOgDVdX0FjKwtgCxM36AdxsLhKzqEOHqKZOoPEKSUSTIgRDWBsYF5thu4ZmAxZLAqfhkG3e1rmT03Fhitxrh0urkiSdJ1DUCI63EyBHeMI/pwHnom2SPGWSNxBHTRK2Wo0A+ukro6uUJWoCZDKrSmmCJaCBHTrhmzXEtCa76Yvb5fX6Yq/6KLD4kF5MUVkydRkiPiIWf7I7YuFtCXYMIg23E9fWOuJmjB1borCSQ3mNnqdUqeIs8ORlgA1C5jqwWLx97b/O+HFs3SrNpDANPykHYnY9onAXN8Ky7sCEAuptMCCDsLCRIMdDgLQejTqnVQqRMtLPABNiCTEEjrPXGdbm7pFz5sOczyDe+hqh4bbpv+1BeUqTHW37743gWOM0Gvp3/AKzfuxmO4rOqv/qmG/l6H2Q3xrkPKegWCsvOPZncushTt06TNxgNBCmVFiBbSATqAIWTa1wOwxf8d5hftFGo66wEeACpEiqRPNMbC3Q4DjxDRYqr02W4IkwoKyRYbwSdxaTjRkdey0sK+NjBZo0FldD5qKZDxqjTsLQevKQd+89sR0+EaS3wkCDqFpmDPQTMjBI+J6IszTvGzC1ztbrPzxicUo1By6T/AHYI94xS09njJqwvS/BoX7HRiBuYEb6j2+uBf6VuH1MzkGo0EepUNRDpUdASSTMCP3xi14a43lqeWpo+YoBgswWQQCTFiw/EA43mv0g5RAQHDtBjQJEx6gdcLXldal8kdUSk3hfhmpT4aKGYpsjMzLpIluamAWGmdr/TE7cJTUraDqVAgOhgdI6bd/zxJxX9ItOvUpqaLooBBdzEMyxMCxUXF++If9YcoN3pzb7xHT2674FLLI09lt34/YFZeN+Kvw5a2KPMK31+wK6bJkggKTeLg+2x3HrfDN4SRhQcDfznm4/ZTfrPphTqeJMncCpTB76z/C+D3AeKLVy7GidSiqQxE3Ip0rD0vv6Ylksj7Dm15/cBCwvxOXFEtkjy0LvX7gLfiPiOZpvKz5cWYG1lLGR12PQjbvhazVepnCFMM0kppkaSehEwB6/XDsM0zKRUiNlnt7+mBuXoLTd3Uf0h67QI2juYn2xQts7oM+CMr7zmibI9kD4bwWqKlNWcFAZOkMRI3WYAk99oHrhvLlFNrjYSATGwk23xXoNWJmmiikvQRJ7j3PeRHris1UZhWSqlWgRs5MQZ7kAHp0x11oFZgbCCyMEG+e3jequLx+p5Sk0H1ljK/v8AQeuLNLMsoLEHqbC4E7evtiDhmmkgWdQAFwZn+PtiKjn61YsvklRHKWkL8wRJ+WLWmcxbQJJJGn4APVT5PiSZlzOqV6GQI6m2/aMWaZKhihGkE26i+B3Csw7s1MoqkWd1FgegA62uPxxfzFJaK2b4rXjr7f545psKYH54wSb79ltDCxOoFTFtrfD6jt9O2FtSSnW4sP8AL3wwZjKBaRCOTa+obiOkenpiLKPpVlpwIsbXMDqd8NsnptFS6OyqXG1/U0AbEEA+nIQfUYG8MqgagCAdbe55j03P+WDHFeHtVQaWUgNqINrwRAnftB7YJUF0nXTi99rEfmMHEhLLYLPRDLO1qqFGjVbamx9+Uf8AVGKue4TWph6pICsullBMwJa9oiwHvGHLI52m9iNLdj19u+CHkDtjPOLmDtQB3JgQMI3SLwXjulERaTtUAialTlBHRdImIiBO2C4rVG3eJ6JYfUXP1wU4nlcu4/WFQe8iR/l74V6nFRRYgMKqjYg3+c/v+pxpQ4nijUUUlLAWbFWEqMHKAU6QB3Z0Bb+sEBmD3x1l+D0w5cQzMZeRUqAn0AVQPYWubGcDs/x+nUpsLo5UhSwK3Ow1LJg+mIc/m6rU1qUWqELTMqnNLggXGqTaSO0X7YZzBLEUjfFzVVVVVdFJuy0FVUtY9THUyRZYm4xxnzKrqGlg0xqBtDRcEgg/5d8VuJ8RRaiUmDNq0tIO0toWOpubi1sc/Y6Gg1ZZVU6CxLbqxWIM2kmLdfXFMzXEgHUKzJdSAh+b42tOuKBQknTBkRzkgT8wenbF5y0womLwPQid/wCb46zeTpJcs0jsykwAWnabAE4q0aoLNoLyhg6iLT6QR07Yq4cijtfewVytnOgSZ3Uj0mb7dvmMVnywY3iCIIdZYenSR9cWPNdxcggem+O6RAlWMwdzuBA2jbrhKSLKLtMh2bRBW8DUySdQEk2AtjMGxnCLBSwGxBF8ZgFBU/TRfxCYcj4aDqr+dVWGJCqVC/EekXxxmspRescuc1UFU/dUAH4SY1BdM6b6ZmBMYOcH/oV92/7jisfDdD7V9pg+bvGq0hSgbT30kjt88az7aewBugcMlrcvddk7eaoZvJ0G5HzgBPLGumpMSIteQQfWx9cUsn4VoGoAmers6iYFcGx5pIAg2vebEdxg0PCWU1avITVqLTf4i2onfvfHWQ8LZWi6vSoqjLZSJtI0nr2EY4gHcBFMDCbN+Z90KT9H6AEfas2dViTVk2INjFtvpixV8GBkVPtOYAWIIcBrCLtEn54Y8ZOIyN6BR+nj2r1PugC+E41/7TX59+ZbQI5bW+WJH8Mz/wARW+RX/Dg3jMdlb0Cvwx3+Z90vZzgiU6Zapmaiogkkldh3Omf44rNSy5ppUObIRm0KzaANZkaeZbNY2PbB/inDkr0npVPgYQbxtcGfQiflinlfDWXFFaWnzE1M8sZJZwylpECSGIttNsVrtVQpUyHP3V1N/VC8zwHLGNWY6gC9O5JgDbqbY7bwnRqkf7QzEXABp7QOgXaCPqO+LQ8DZPWz+SstuJaNydp6z9ABsMWeG+F8tl310aQRgNMgtsYkXPoPnJ6mbZG9B5BX4Y6nzPuqy+ElG1WoPYJ/hxC/gimxlqjv6MEI+mnDJjJx2RnQeQXGJpFG/M+6B0vCqqIWoyj0WmPyXFXinDqVBNVbMOikx8KmTBOwQnYE+wOGbAzjvBqWYRRVJXS2pWBAIMadyCLgxirmCuy0X4Kr2ENOW78T7oYnAaKAP9pIBGoEmnBB+9JXa4v6jEFXw9lqhvmpIhrNS9YO21j9PTBfM+FstUCB6QPloESS1lUggWPcDf8AecVm8CZIgg0BBmeZ76rmea84kMb0HkrCPTUnzPuqr8AoQUOZNrGTTkWPWN4BPyxxT8M5bW0ZmW6jVSt8osOU/Q4t5jwFk6js70yzM7O3M1y4IIsfhuTHfE1LwXk1JIoKCQym7bOpRhv1UkYnI3oPJdwx1PmfdDqvDsrpV2zYCvZWJpAHkNTeI+AFvYTiZOA0VEDMmPen6nt2B+h7YtjwZk9GjyF0glgJb4mCqTMzJCgT79zMZ8CZI/8ADpsRu2xBBG/YnEgAbAeS4xg9fM+6xvCKn/ev9E/w4izXhRdJZ81WCqJJLIAANzOnaPlhip0woCiwAgD0GIs7lFq03puJV1KsPQiDfEnXWh5KDEK0vzPulCh4dyb0/MXMMU1BZIT4iQALpMmR7yMTv4Nyw3zDQ20tTg2nte2CfD/CmXSiaQmojOKhLNcssQZSAAIEAWtjlvA+SII8hYbcBnE/Rv5k98Q1zq7QFqjIgWjNv4n3Q0eA8sz6hVbUSdvL3G9tOLtPwUigAValtjyTcz+z+GLmU8J5WlVFVKIWoCSGlrEqVNiY2JGC84tatwWd/mfdAX8KAkHzqltrU/z0T9MDc54Hy9OkxqVqnlgljq0GJOwlSd7QLmYvhwxV4lkErUmp1PgYXvG1wZ6EEA/LHFxrSrVTA0A5d/E+6UqnAsk9JXbMny6reWpYKJYyNN1BBsbHGsv4Tyas5TNkMQNX6ymYnYwRAthiynh2gtFaenWoJYFjJLOGUtPchiLd7Yh/1JyUAfZ05RpG9hMxv3xAcSBmq10cDQ0Xv3E+6rUPD1J5CZgtG4HlmLkXhe4I+WOm8E0ySTUqX3sn7lwT4bwGhlyTRpqhaxIm/wBTghjjR3AV+E3v8z7pTqeDUBjzan/T/hxmGGv8RxrEcNn8R5BCMbb5+Z91FwnMqKSgnq3f9o4EngC/b/tXm2306TNk8vTq/YvqiN8ZjMXkja468iq6Oa2xtRUWY8MSG0Z7NISWK87aQTsIESoN4nvjtPDKhHT7XmSHKn4tirFzHL94m/eLzjMZicoReIVrMeFkYq32vMh1pinqDQSBquTElpYmZ7dpxLl+A6XVvtuaaGVtLOSDpJJUiNjMH29ozGY7KF3EKH5XwLSpgBM3mVAUqIYfCSpiQu3KB7fXDf8Aa17/AIHGYzHZQu4hVDjmWXMZepR1lNYiYJ6g3FpBiCOxOBmX8NoMstE5iohWo1TVRmnBbUCoF4TmNpxmMxXhNzZuappnz1rsom8JqWM53NlYsDUJIaTzAkdoiAIve+LL+HqZqO5zOY50KFdfLBpinMabkXYTbUxMXxmMxbKFfiFV6XhGmoAXN5tQFCwKpHKtlEBYEC1vzvizkeArSdXGbzLBTOlnlWsw5hpv8U+4B6YzGY7KF3EKO/a17/gcBvFHCVzdNV8wLpbVzKWUypW4BFxMgzY4zGYh0bXCiqvOdpa4aKDM+Hw/lD7VXRadNUARiNRQg6zYgmw6Y1S8Mop5c1mgJmPMP7QbciTtF+mMxmJDAFYPIFLf+rVP9b/tOY/Wtq+KysKgqBlGmxEBZvYAY2fDw8sJ9szdtXN5nNzBRvp6aZHbW3e2YzHZQu4hUf8AqrT1BvtWakQfj6j73w7+uLHBeBJlmBGZzDgLp0VHlbhR8Om0aZt+0e+MxmOyhdxCjf2te/4HFbiQWrRqU9ZXWhXUAZGoRON4zHFgOi4vJFFBeG+HhTy70vPZC9QPNEFAI08qgzAOm/eTjMr4Xp00dBmszpamUALmE1feUafiF4nv7RmMxDYw0UFVhyNyt2XNXwlSZaYOZzM0ixRtd+eJE6dgAAAIi+Nr4YAEfbs5tE+afS/w72/E41jMTlCtxCmT7Wvf8Dilxmiteg9IPp1DeCdiDcdQYgjqCcZjMcWAiioc7MCChdHw8v2RMu1d1gksaQ0AgggpBnkvt1xoeGE8upTObzJWooWC5OkDTIFouFgzMhm7nGYzEBgAoLmuygALdTw0h0H7VmNSKVD6h5hBcuQammSDYRtyLEXklwjLCgrA16tbU2qahkiwEC1haY9cZjMTlCniFS1syuo3/A4zGYzFw0IJkNr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sp>
        <p:nvSpPr>
          <p:cNvPr id="1042" name="AutoShape 18" descr="data:image/jpeg;base64,/9j/4AAQSkZJRgABAQAAAQABAAD/2wCEAAkGBhQSERUUExQWFRUWGSAaGBgYGBodHBwcGhsfGhwcIRobHiYgHxwjHSIeIC8gIycpLC4tGR8xNTAtNSYrLSkBCQoKDgwOGg8PGi0kHyQvLy8vLC02NC0qMjQsLywsKiwsLCwsLC8sLywpLCwsLCwpLCwsLCwsLCwsLCwsLCwsLP/AABEIALcBEwMBIgACEQEDEQH/xAAcAAACAgMBAQAAAAAAAAAAAAAFBgMEAAECBwj/xABHEAACAQIEBAQDBAYGCQQDAAABAhEDIQAEEjEFIkFRBhNhcTKBkRRCobEHI1LB0fAzYnKC0uEVFiRDRJKisvEXNFPCY6PD/8QAGgEAAgMBAQAAAAAAAAAAAAAAAwQBAgUABv/EADcRAAEEAAQDBgUEAQMFAAAAAAEAAgMRBBIhMRNBUSJhcZGh0QWBscHwFDJS4SMVQqIGQ2Jy8f/aAAwDAQACEQMRAD8AbIkm67nr/DGCB6/LA/OZ0o5Cpqkm8jvt74uVKgUS0gGwJBAntO2MJ37ivGNGbRjPqf69FKK/YD88Us7xbTqGgsVBYkbAATeAT84xHUph6y3Uabj9bTGok/DpLT2O3pjjNZ6morUpBq1adSmIglS1OFOobCx2PXF42lxOlrQw0EjnFkrabXSh9Ap+AZxs1T1oFJCoWXmEa1mJ0kdDuRibzX1FVpmQYN1P5Ez8hgR+jShW4f57ZiGRlWBTYMRo1d46E4bc7+kSilTy1p1ap66NNjaQQWkET2wR7CP9q0YvhcD60o+KpU+F13+7HuHP5qo/HEmb4U9JC7kwP2VQfUl2/LBPhHjOnWqCm1OpQZvg80AByNwDO4F4wbzOVFRdLAkb9Rt7YEHZSLamf9Mw7f8AbZ815bxDxXTRgqU61S41NIsD10oFJMdJGJ8nx6nWH6tVaLkPTrEiZiQxa1jfbDTn/ANCrOok8+uGE3Hw7RYfjF52xJQ8GIhYqwUnqqAG3cggnDomhAsfRS3CsbswDyS5kq4qVlp6aZYgwEXTpgSbgKwmw3/PBDNDyidTaYEkVNgO+sCQPcGe+J6P2bhutUpVatUIrO4ALNqZgJJIAlhsNyRuZws8c8cVMyCgp06YFoILVB13MBT6acLvkDzbm9n1T0Xw84kUAL/Pmjr5gKJYaR0NipPYOOWfSZ9Mc5j7pBCAXJZbMI79PfCHXol41szxtJJiOw2GIGoGmpCValNSCCqu4Ugi4Kg7EdML0wHs2rzf9Muc3948CPunzLVluvma2WxuOt+n82xNIG0DHnOX4jXo6ilQnXBNtUxMEje07GR6YKL4yquFmp5ZUcxVFOoz+yqgr9Om+JDL5rFd/wBMTMN5vIX7fRPKZodY+oxjVka1j9P/ADhaTxJVcLprqwMyUKJHMQJLU7ECPWDMHrmQzpV287M1bDSqhlLt94EELzCLyVm+8DEDD6qf9OmaCHvFd4v0v6pheiYOm5iw9ffFXL5qG0umljt16e5/DAc8ZzLMNJpQgEylFzUG5NlXYbzER0vizxPN1SwBalT6lAURiJgETTlZ7Fjub4vwz1STvgZ0PEbrr0/pH4xvyvT8sLNZmakTWevTCwbikxBJsSqlWK9j0jBLJcVQon6xSTaWZUJI3sxBHTp9cVIINJCT4e+J+XLm2/bt4c1hz5WpU1iFpq7bdFKx/wDbBVfTAzMMtakw1roKkGKlM22n4tus+mLVfNMKDVVTUAhZSPhNrXmw+eKlrkzFA5p/YR4g/VXaSgtdRsT6WBNxgbV4yASPLnSYJFMRPvOLuWrTpMEBwdJIN5UmxIg27YHHKjUWDOCTNiIuIP3caWHhxD4f8DQTetgHSu9ZHxGdkb25jl35EfT7rf8AppR/uf8A9Y/xYny3EQ4JFNRBi6AdJ7nFcZX+vU+q/wCHHdGgFBgsZMkkg9I6DD2EwuM4zeOxuTW9G9NNu9Zc3xDsHhyuvxKtfaf6lP8A5Rjf2n+on/KMUq2cRF1M6qvckAdt8CK3jGiG0JqqGJlRy2/rH92NeRmEjFvDR5JaGT4liDljLz5157JjTMhZhEEmTyjc42nEpJAFMlY1DSJE7SOk4834/wCK6jm1f7OoWWVSpc33mCRbpGN+Da+WioamadKlR4V6mrS4ClitQMrU9I7sBEmCL4zJMVhbpkQPfX9L0+C+DY97f8s5b0AN+fLy816kmYRt0T/lGOg1L/40/wCX/PAfKZl6dFEqUgyhR5eZonWjjZZuWEiLguosSQMXsrUVgGUhgbggggjaQQdjv87wbYPB+mm2aAeiFjIMdgndp2Zv8vdCuL1Ky1nFPLSgPKRVQAj2JkYzBnOUjrae/wCHTr2xmPNPoOPimnGSz2fRJ3E+Nk1gPNro6ubodMrYBAGqELabxJB23mWtm6TVFchPNQ2f4okbsrlXL814UzAudsEuI8Pdk/pC9yxQlQu8i8SBE2kDEfDuF6AKtdl1D4FAFoB+9vMWtNhvaxXmnUvUmaw1rAdt+Xz1Hl9V3leHUyUq1i7JpDMohQDc6tJEn2mRi5m+A1MtWBoUldXF20BpiAoPYxM94HypslTMAUMvHwgPUOyiI+fp3jtcPOf4b51LQzMh3DIYII7H8MdO9rXBu/Ucu5WY3MLSya2a8tx5HPqTR+ptpPxz0wF4pwHyy1Vg1NmlpMrLDZB6G/L9Bj07FDi3BqeYXS4v0bqP4j0wOGcMdsACrPjJCT+HcJFdV16QwEixLAkb33Ht274hoPTNN2WrrNNQxXSSSDbcsYvvNxvGCXFvCFQJTSidYDdSFKiCAPUbetsVsv4HqTGqlTY+rMxE3PTqcGMg1PE8NNkItdVBuqu+F+P6VRKlkayNMgHqNRiQTt2II7YaqOcRyQrBiN4PrH52wo0fBlElNVfVq+HSAJgSYJLdLz/HBXgXAsvTqVKtFmZizK3NIBkEqB6W74UkLCbB1R4mSNaA7zUPGaOWp1y7uUrV1CARKtDCLFSJkAXMbYD8R4LScAPTvYKyiQJt8JYMoEbU3AuSQcW/F/DnavTqAWQqZMwNJmBuJJi9tuvSfI1hyqZa/wA5LM0AdgDHyxp4OMltu1BSkspY/sGikXi3BfIAqCqDR1DUzMOVS4AuQrTpM3SOzHqNzOUqGlNEEQWXzjpMgmOWDvMQ0dBh58S8OXMZM00UOzeUIAk/ED8rdTbFQZRUyyozKumWYswgAmfe2kAzYTgGKa2IkMFaE339Eb9XPiBUjrAXn/D/AAdVovqRyAKXmaDcMCR0mxMgyL45zeZiqUq09KhdXmAM0f3gOWBcn1GPQ67UeaolQMoAogJBldQQGx6wL/PCt4jrE61WmCq1K6k7wGAQDedULv6xhU728/l0mYcZNAKadOh2Q1FkBkcN2YG9uzLf88WBx2ogGoWHcFTHbzKcWm9xg9X8NUSjuBoaCQyGNqSkWFiJ6HA7iXCKlCSzB1DOs2VuQqNtiSWFhGIzObstJuMw+I0mbR6jX+1Xo8Qy1RtValcAQSxCkdQdCsWPqxE+mCtbiGWLSgqFAy01UDUjAjZdROkKTuGm8iOoM5JWEhSp+Q+oFvliBadWkSabnudJifcfCwjuIxdsllEn+HuBD2uoAbH808vmnjKcIK+SVrUqQDE01guzGAzKx1NqiJ3+kxik+ZDOEailVSGPIVWmZ3EtAIG8g9rWwBHF6Yqzop1YNmpuKbH3QEqb9lAtgl5uWLsy1KlNWOo0agWmpJMxfkIv0kiLSTY5Y5p2pYr2C8zaN63sb5bX881FW6WXUuWy7U1RGZGp6VAVlG4M8x2uGBuBMY2uQJeoHSoCVBeod2i93BKgHawO/vMVHKFgyilTpOIIIBI+HVBdZF95LR+Gm7TLrS0uTB52Wk+koAWBlg11LAjSogYoHKrHgx5nHU6VVHffvWcFpUjXSAAwLadDVNLDQZbmX/pm+NcQ8UUKLaGZi4IBVUYkTeSI2i84l4M7M9Mk1Yj7rmpSaEIM6r0yDcAmekk7iOJcKpvmPMIDHUAZMiFRCDpMiZIvGNbCzuggc5lWSPovP/GMBHjMcyOS6yk79CN1fbxXR+5rqHsqMdo/iPqO4wsZ6lnK+ss1RUhzoLqgAEIy8oLEarcwsZPuwPmGCALcHSsaZgH7Kp22tF8AuM8fZkqU+VQUeCJEs9ZmZSCewWO09cBlx75hTz5aLoPguHwXbj3/APLU/LoqOa8PpQDB3VQlVEbQvwhl1M0vI/DoSbkQupm9bVBcgRUUNeBIIUg8pA7RfEvGOJF6dXm1o6qxa8agsR6QWIubwMDMnVE1LjmohB15oFrbYESHDsiv/qdga4WZDf05fVG8rkfMr0WIHMNb2FyxCkx1ksPxxcyvC/8AZQAJhao2g/8AtnHT5fScV+GcVp03ps3+7RVIDKLq6sYkibL+OGnwrQTM061JXAYF2g3s9NkF1m4JB9vXALIT8UjTQQzJZuvlWc0KhTeQBKMUy1HRKHlMSxAPX2w/eF8357VnakiVFYqzUyQrw7rJT9rkEsSTcxAtgTm/CVQqwp6XOkwEYMZ8lE9DGpT07fJh8J8KeitTUhWSdxH+8qmfoR+GGMK7/K0H80QPiQP6V9fmoUnE8/TWq4NRAQbgss/njMK3Gar/AGitCoR5r3YLPxHvjMZshOc+K8rJGcx8Ud4vQqNK0WCGFJkapknV7W7YWuOBqeayFNqmvzKksfSQnWdpa2HFGBJkjm27iB17Hr7e2BnFfDKZipSqmz0jqQg2N9j6SB/Jw85hcLaeq9YNWAeCqfol8TGrVOXMWpM/S7ecTPcnQwHsuPUceLfo58NZjK8UU1APLFNhrBs0iAAO89PQ49oBxnStyvpHw2bJTuSWfGHimvkyClBalMiTULnlI3lAJjYzMbzGFOr+kXOk6k8iP2dDQfnrmfwvhk/SBmiq0tJUEMSZZARykCC9gCbThH4jlqIUPSr0A5ALIKi6C3WL8pn+6f6vUjY8zbb+eC0sHPAZDFKw/wDtrSZeCfpVDFkzKLTb7rDUFmLK06isn7wkX9JPP+s/mmo+lQagA5ybpIbTykkKViw7sfvYUaPBmzADQFBEhtS7dbT09cXx4dq0n/V1k0yRoeYFxIkTBBI6TcSDOG4MNzexK4+WFrqw0lH08L6+neEfHiDbSyLykKQlTcSGYMRB5mYx3bewODvhbxCrzSOkNJKwunUOoidwB0nli5IOFnw3wyhmhK12DgSaRQBlk3IlmBUn7y/ODbBrgHg86VesaiVAQYUqBb+5O89fngTzBkLdj3D3SMbcY1/+XyV7xJn64IVV009SzUBm25lYtDRYwCJv0wIyHElqFvMUIVYLqpyROkGWU3AJNiIw7FAREWPQ4DZ3ghWWpbdV3+n+V/fpXCzMHZOh6hHnicdRr3KotFlhlh1EQy7cpkTEdyL9/bHNWlSqrpdQRzRI6skCwsTIG/WDhe4pxp8tVUUz5bOOVQpOsg3AM6DAvDRaY2xfzXHmaklQ0VBsahBI5Zgtp9BJ69PXGlxHXleLHUe3skzEKzNNHooqXCKVPVTotqbSrFCefUjCBG0wZIn5QcAOM8DzBquJEEk9Ro1815PU7exw3UOEIW8+k3mqSTyMSJI0klRcGLb9Ti/54dSrAGejbSARaBIOxnoRhcYaOVulabV91DZHt0kCWeG5OotDSxDEhpMzdoW9ibR6+2KPEPDle9RW86TeTN2u/MqjSAQQdaUxt3w5VMgmouGKnWphjAI5rD3/AD98R57hQNWkQSpbMtJBIJUq9pFwCOmOiwhFtk1HIpqPGugOeLdIDcFzL/DSaI+LS8bxYACb92W14iMc1PBjyfOqiFJJlqShQF+LSXiGOzFZG5Gxw11OF66BLlmP2oyWYmy1UAFztciPXHWYyUtxNNKhJphIEf7tib+h+mG2wMZoEOX4hPKbcfP2QCh4Rpk6WcHUobSNbcp0hm5acTqCgEm9zbbEjeH6VKBD6mpvU5V0jSi8zXqx8UkSDOxFpLoaAFae2XA9IBTEAUPpB65ZgQb/ABah+/EuAbshcR79CUmZfPAyjUoUfCyVElX2IkmZtMqBi3QpL56PSbMVKqgq3nS0AqdIaDYE7FZubnpg7nvDQAgoComCLET/AFhePQ4DNwyrSU+U0MJKAyBJ2MgwW6c0i22MvLYsahO6AFuw5A9fmT9qV3IUHnnTkIaVWFW6tzOHGubxYyL7YHpXr+WSKZqi7U2puWDKyyL1ETeQOtpt1PXC8odKhtL1NL6idVYCUYwSCQnqDcgRN8AXemGINJSqoLpImDGlEudpMmLGJOJ3AUW6hY1/PPxVpEDoupC2qWAc0yBMzaZKldAECRE2KiabcLovlhXFJGNNmNZfLpqwT+9yAK33yZIaIAC4tHxBSJp0q1NhT2YsW/Vg2A1KsG0HcxEGTfFjNrw0W8+pBMlVp1Bqm0EACR6mffEjRBKGUahWl5mjRS+B6o+HSfvShB0i19IvEA7iLwy9GqYpPT103FVGYAXgKAHBVgQotE9/e3RpnyWAUJljdmQtbqAbCQbXG0Ak2GF+rx4MUNPzdNOW0AsQ20hioB0gAGTMib9rgaKGHVM2f4OlFiRRplbsJIJk7AhlK7ySxPW0kxiWnmKlCkp8sUFcsy8wKGdIYnREGDA2G9h0Ap4nWs4QUdJIkHSxb1X4jCdQSBMdMMHHYZMkh84FFdnVCVsSkawFYgGJnYBT3kcBrqqZyX0Nq3VOrTdlapUCtrEmHfU0QZVnc/sj4Yt3xzV4qomll2I0ELq16FuNRsxBDNcEwZ0iYtPGYoZV01VEqsS7MFq6G0uYDESJWdIMX1WJ7jtcnRqfrCddS4blAA5dO1wbfswLA74kamggYiRsLC950RjiP6Ps1WqtVStTAqQ8GoQRqAJFh0Mieu+NYcEy0hf1Y2AExsAADt1EHGYQeTmOirwI3drKdVA0lkkCJFu8Df8ALGsyAjGPgY27T1E9J3H97ACrx58opFRC+tmYEkwFmFQGDci8YP5ep5o0yAgvHXuP59MMtkyvJTsLxIzLzACo54rK82mCbgxB0mCD0/yxJlMyXYIZbVOkn72kT1Pa/wAsU+IcLqudaNOnUFpmyyGIBhYJ22m/5lfCPBtWmvVctVEjTtoNwVj6+l5HfDMk3DbmrXku4ec0oeLcOYQrqCtTlZbXEO1iNjIHpfawhQp8FCQKjusxHKsw1RaYuCfvOoNus9cOPiDNhKxaoGUhoWSYI/WQVvtpFwP2x1tjmvSStRVdDB5ALqBqhWRgRe/MgMegv2OzJMwOfVoTZpsM5zYnEA+qVM7wunl6iK9ZqQJZjqYFW0EApA0gFpvvOkdsUuLcVy1BEiq1bmGwABCTJJDEidQt3Ud8OL5FnhatM1BphiVsSYOoiIgwdtpwJzvhdBR8qilNUBLKGpq+knfSWBI2nEPykFrfRUeHTNLnk2VD4BydOlXSuYVaqMFY7S7JoCnYGAwI35j0x6pScEWv7Y8S4r4fr0l1JWZlAErq0EaduQ/qnA9I9sS8ZzOeXLLS81OYywptBNpgqhYAE9tIJ6Yz5MOXGwtAuEMYoh3nfzsL2uMbjCX4A463k06GYdnq3hiG2gsFJN5ABvtth0Bwm9hYaKIx+Ztpf8R+FvtDLUpsEqpddQlZ2mB96DveYGBOc4WRT8usDH7Yi95uO3fcd42w744qUgwgiR64ZhxTo9NwhPga7XmkTKVTlSCCAah+NAADJJUFNiACQCNvng2M9Tqf0y6T/wDIu3z7fOR6474l4YU3QAiZ0sJuDII9fWQfU4GNytBGhus/CfrEH3g++HQI5u0w0fVLnPHo4WEUfhrqJQ61I6dR+/5YqnOhCGeRofX1JmNJ3PqTHfEWXzJQ8h0E7rupPt19xBxV4hxks0V1kCFIVYBJMhgdQYiIBAMWN+hNG6UHK7Xv2KFI1lZm6LE4wmkU+omodryVM6d4DDf2xG3G9Y81ealUbUxWTF2I2EgCSI9Nr2hoZfLNmfOKOCEg0yFamdQg8z3kREdCMEctxSjTpeRSoKKd5QksOa5lfU98WMst0GIQZHWrlFUzFSo+imhZyBrgRyHSACTa6xf8b4If6BqsIJABEXPS/wCyPU2xV/0jUksiqpgCQl4AgXMkwMVs3mqj8rVGuPh1dOth06Yk8c9B6rgYh1KsZHPVKGXzH21yiKWCkAM4QwAQVJZonqJtMxgTl/EmRC1A+YqtqJ0n7PVGkQBEQQb39ycIWcyvkVSsCVOpGjdSTp3vaCpB6qZxqoBFhym49I3Wf6p+oKnrjIILCeRvkvUQYKKRrXFxII09img+JMklXUrus/fWnVB/FbiCbEHcz3x2nixnqsuUhoUwXRQzN1J1KD6D54S6lEMIOB1HNNRe1iD/AD8tsS55eNELGfCiYzw3GxrV1dcr3C9J4rxTMNTGtkAEkqtFSg9y0gsPljvgjCqpao4CIQSrUKYUgX6pBME2HNcW64rcJyM0hW1IQ6hiwr6LG5GgAwVMqR/V+s3EuF1a1JaSNS5SGH63UdouQIiNhE+tsT2uW6ziRwqAaJCNRfp1HS9O8qyPE9JdHlltDklvMVQF0zaBs2rruP71qbeIKdRWejTpUY+NmSlJULNlCDUbRBP52r8NVstrp1qRdKh0hBzXIIaos3CgSJgfF0xx5CU0QqRWp6ZRYJI1km97MDNrz0HYYe557R+SzcI98riZHagHs1ZJHQDfqVazNWnUo06gVaRYCahy6OhJsREWP77d474dQzSsKjUFekY1lKVFtSwP6lwBcXjA5M8SuhFWkgMyRqVZWY+9AsOnr3wSy2cqZhVai7UnpEFtKk6pm4UHt3tN7Wxdrg83ZR4RFPle4HXmbANdw+9/VT1alZ6ZMKwJCKi5dBpiDLB0AEElbftHbfHWdesp5KELFxTSm14BMhU5bdQSRtgVwiWFRa7tQJGrddZWY5gBC3iLzgk/CfNp0S7OQgUGpTYGNIkiQL9NyL36YJnN7px3DD8rqLeu/wDX4bC0mcox+sZ9fWC9+x2WJEGIEY3grkeJ5VEA81F3sRBEknYACfYRjMULha7hv/ifVXc7wcVKY1GRYx0MGRae+IaGZUABQAf5+ZONV+N0kbQxuBtFyTsCxEKD+/pinwjibVnOtBSamYCwRci4g32i/riHEZiEvHMw5WA2e7WtOfT5otQpMicwIuZkGLsTvcfjbGhZtSkq3cfvHUe84sJnSBJI7egxWrteRAncDr6wOuGWS32XBGLa1Cnr1Kdc0xmOUoTpYHkbUukggyPr8juDnEeMNw7LJrSpmLkakI2uwLajKiO0gR0EYgMEdCDihxNHZBTRmAOogj7pAiVnY3+Hb8sQ7CgnTboubJWpCG5n9L7bplFjeWrfwT9+AP8A6uF6k1svTCdfL1B/eWJU+xA9xiXjXhynVcjS1MSvOkaakqS3KRysGHpPbFLJ+EsmxKhmdlIBGsWJkwY62PrjmYYtNhOHE4Ut1aU0ZnOUs1k6r5ZvNhQSqg61uPip/ELdRItucCzxCktZUooCpnUTJIa/KFN5Jjckb/Iz4J8OZenmwyU1DIrQZJINlPXeCfrhl4nkMucwqsmio4haiwLnWYg2+70k3vaDizpcrsj9Ui9gd2o/VDfDHiJWRW8pFSCC6gzrBgyukW3uJw2ZXOpUEowYeh/mMKGd8O1KVGpTpP5zmdQIIIFSb21EixsL4XGzVXL5CmzBqVRGA5gytoDE2kSFiF7R8sLuhjfrGfz6qzZHN0cvWsbGEnL+LKi5pcvZwaesFt+ttQ9B1BN8F8t40oNIOoFWKEAFhqWJgj0I3jfADA8HbyRBI0qqPENOrnadLU6mSUW2loU3sbzzQdgENrzizxvitMZqhl6gEVQ3MSBBjlAPckER1kbxgBx/P02dKuWogVQTLsi6pAOiASQAW3MA+owseOeIt9pp5kBgyop0gkrqQ6ugFpHWbE4kxlptoIQjiMxLDy8k+8Q4I9MErzp2vb5C4+Uj0GBhcMNLjUD0O/uDsfr88Vqv6SWLrBUI1MPIpliJvJuYFwJPUjviFeKrmAX8y0kXCqCwv90AH3nGjDK8nK+vugva3dqmzvDgUJEOo6NY+0/xv74Vs3w6lqDUqcMWgo4MqZZQQ3NYsjxHacOGUyfmUqZk6tIn1MfeEyfbHOcRFKq1PSWaJWY5dbA6pn4mN+mq/fDb2B7achwYh8MmaPT6Ir4LyjPQmuqsQxCnmJIH7QaBMyJgTHzJLgvDmDNVqoEqHlAUiNANrCwMyeu4+SPlP0iUslqomnVcJUcTK6idRJ3a633tYicEqX6ZMqd6Vcf3aZ//AKYxJS/MQVqsw73AODe/QKL9I/hvV+tQS12HuLuv94DUP6y+uPNqNUHlmxuD0B6H2vB9CeoGPTc7+lDI1qbIRXXqD5YsRsbMeuPOM9RStXIy7QHGrQVZSCTzKtjKzcRsDHbBgDI0HmNPEfmiawz3YfMyUENOoNbH81VOvU0/FIgxB3kbjA7N8xBiMM/DWyYT9eFeoBAOmsJAEKDAF+m2wGCOUbhTKpqBEc7qDXIB94E/TFmwgaghMuxp2LHeSWPDecSnV0VwfLcgap+AzGq1iIMERMQekF94Nw2jXpsEZkfUVJVyJGsoluVWnSbBg3UTtgXkKPDKpccikGF/XONQ73YR7Ys8N4ctDNU20/7Oq8oJJhlY1FYG+zEEe3pjnR5dSFj4mc8QOiBHUH6roeDq2q9Vwq3HJVYx8V2qaQDfafyx2uSy9CoT9pdCebQA1jYx8BBHW/474J8U4vT82hTphefSsaQdI1ogAFxETtGL2ZzdPJMDWKtrsmrcBRce23Xc4H2BaWGJY2R0jwBW5AA9aK48P8HSkrt5vmLUGsuSO5k3UWvttPbC3mqhaoxdZknyj5ZVjBsygReP2p74vNxDza32hQpoEaapawQbkEAtIKm0Xm3vFnKNVQooAmhUPx02JOmRclmj4QDAgwbdjDe1sr4F7Xu4lVR01pp8t/Cj5qvlwqV2dHepUVYZayALpU81yYXT3Y2j1GK2crVqNRqlOjUpGCWYtNMAnTYRpMjT36RaMGxwsg6aK/r6W1WqGSmxFwJ3JiFMESDEHG69fNVab06v2SqCOanTaCY5oBD276ulpPTFi0gUpygZm5hbtNezqeYqr+arP4ozY3y02H/DqdxO4IGMxaq5+sx1JSoBSBANRyRbaUhfpjMEzO7/AE9lUQkCr/5K3xrg6uRW0qGp8zMZOpVBsVBAPe/aNsQcH8TO8RQdtX3o/G4AP1xNS4CFrmsajtckyRF+lhdQDEHtgxVzkAAAH26DAXA5igQxvIDv29ao346fnVRu0REz/PtiajRIuQCT32/n1jEIosZNg3tt/DEOY4ilEqKjMWeygKTMeii2+OTZIGpVmrTsTID9xMHsCOvbv2xEi/rU1Ajlbce3Xb+em2MTKE1PNLuOWAloF51R36b/AJ4l16mEGTeQYEA+veR9JwaKQtNHZVItCuPcKciaZ0mZuJB3B69jv7Y83TiajNogBpsa4NUsev8ARgkdOUm1xsceupWmVPS37+nuDhM8X8ApVq9LUraoJlSRMFYBtf8AAwN8NOBcNClZWE7K7kvENKm5alUDld+U3Vmv0uJvI/8ALbxPMfaMpU0SWgQAJZWBB2g/huJjHn/BuCZai3mIZZgVuxazCCImDa22GLLZ0pURwzxMPCMeWRaNPv3N8KyYdzhmP7h69ytE9wGV3NNXh3hgpU9XNrcln1ftMSxsOUXJ2+pti7xDhlOuuiqgdd4Mx+BuPTA/g/iehXnQ8Q2nmGnUfSd/z9MR+GKtSa6OCAtQlCQwJB3+Kxv+z1J9yj2tXHQp0FpoDZCM5wWmOKUxT5X8hmFiRHKqqTq2GliIFi3XA7K+GczTd5pFgajspBWOYKP2jAsYB6DDBm8hV/0jSqqVjS0qal/LAVTCEE2ZgSRa4uOpTivE/LCqBD1OVO2owBe95Ii2Dtme0gCihljTZOiROMU69DQGpgazAkzff4VnoCeuxwE46obLtU89S6mCuwgtpEBlE2M995w8UM+lXyUrwK1LMfCZVgSGUMQCQJJIkEjYg4zL8HpZ6m7tTVXWoyghpMCCh1reYIJmb/LBeIf+5qPT880sYnZrYfkfz6pQ4P4Yp1MvTdqetivLUQkMoXlURY236TN52xN4XyDUVJahUKRq1tczHNAa5U2vPT6lM79qyNJUJnXVVRULBjzDSdKmSVEajMdhvgfmuPeZVaojnVTJuNXqAwXbTGxJNjvOCRvkuxX5+f0pLW5QHJnyOdRgCp6Ax1HuNx88U6XFHDHzgQhJmR8MaQJnZSAY0yL4p0crWeoK9ZhS0/2QYJFjptBsLkzb0wfetQagGqsFTcFm0wR1mRfGi0mrcKS1WabqvPc34WFTzAmlaxdwGZVjlJ6FTa0fj7g8z4aqorc1I1OQBCFDamgG1tQYhoidsPXFPEdHakhqH9s8gnvqjUfcD54WK/E64qeYUp1BqVoIJPIW09ducjvhR8kTdLta0ODxrm2AQPGvRRf6o5nWR5KlPMs2ip/RSeaQw6RzbYmyPhNzT1VKZp11JOkeYIhSZAdidUcw6EgYI0f0kKbPlKRPo2n8ChjDVwHxRkcxAIFGpPw1IEnblfY/gfTCpxIGzNfkiPwuKA7bjXilOl4GR1RzUbnVmIiwIAYRBFp6dsU+J+BkSmWDMeRXjqSzAEe1/fDvkeL5ZnFNqPlwSp1CFWJm5gRaOmIski1K9UO1Dyb6G1UiAAVNKCG1HqWDWsB73dMxppzK8ktx8QKDXE8ufqvMK2VBSAAsbeh/ge/zww+CvEqafsuY+H/dt1U9U9pmO1x2xH4l4etOoWUqVJMwQYg3FrWMn+zfYCVnNppPmL0if3H930wMgxPrkt7s46C9j9D+ei9QznCNLLVkmBy1V3AkG+/UC4xDVypr5im7tKIRMqGHKQRpvbV1t06zAq+FfFGukSBdTDp0uNwNxMH03G0YLVayVHp+QwBcsGWeqrq29e+LOja8aLzc8AvJINiqfEOHJTqxToVCDHPqHllnIIGguNft+I3xT4rllqUyrGnTqSQr3pCCZIUjlYapMErdvrxxfO1l0KA0jMpIiVAX4flPXFSnm0zGYem6qQ9aqACxC2UaO4ENN4mCwwMuo5SpbjeFIA4dNRv6/QUr/BPD1Qqw+2EgAoQjmosMNo5gLdPTcRbjNcKeiNRoU2KmVqKWva/JcNtcWifXB9fDYphWoA0nOkN5ZTSb8zGVlgLnTuY74qNRqmprNQOgG3llGaGiAZWDI6yDbcYtXNNmQZzJY+Yo+g+p8Uv/AGX9pKs+lh9ItbGYvZrjGaVytPLaEGyslViPchgDJvt1+eMxYMj5n0T3HxPT/l/aZM3mKdNCzNpC3Jtv2EnfEWW4jSefLcuQQAD3Im0C+FbiFJ9dQshcpU8wAl9GkkDaLmNIi437EYvcBzFWkNFOizEsZbppJJkTeNvf8MBc63FeahxTi5rSKFdCSmhapURcekXJ745o5gLMjmP19B/PrjnL6zOtfpf6gWHzOIqKwzMd/wAgLfzHYd8StJT1MkxdXNRgsR5YAgz1LG/0jbE4pKDIH8cV6GZvuR2GOsw5idp2HX/LELgAFrM0ZaUBYfeFrHuPWOnoD7jeMuPLW5u4FpHRjHpfp3wRo5xQInbfArj9Nm0uglFaWkj9ki3qSRb098NQy12ShvbpYVOhlUgAARuBsPpi3T+JhJAAFrRf8PrhazOTqVM1QqqSqUxLrqjUC0bDeDeD3wyU8q+onTZgIgreN9jPywwTGd6QQHclvhfB1VlrCWdirEMzQWW8wDv6x0jDjwDi/wBpoLVjTqnlmYgkD6i/zwt5RoRBBBFr2uP3+mLGTQhUYEqdIuPYb98BmhEosbosbspS/wCPfEJo8QqAGIyDqv8AbqsQI9ZCmMOnA1TM5PLVKqq5NJGkiYJUTFu4x5F+krhtd8y+ZCFkCKrsB1UC8C4GkiTsL4aEyWbfh2TFCu9E+QJpg6J3IOtRrBIItMemE3QnRvNdC65XWaCdc7k6NLMfanqrTbTpbWVCkCdpIIMTeT7Yj4P4gyNR2p5epS1aiSqjTqZrkiQNZPUiceKZ/h7o8Vgwf/8AISSfZiSD8jgfVpjYA6v6sfj0+uBlnI2t1mBZlzB2/RfRPFOEpXChyw0mRBi/rjzfifDFoU83RMEsACNZIZiusbgRbVO0CBHUgeD/AKRs7kwA7CvT20uSSB2DRqH/AFDDWfFOUzumrQilnAVJpvA8wfAy3IWpyEgbNHTpg0TnM0OoWdisG4C1NmqxrmlQ5lWpTV2YAE7nqZFiomOsSYnAzi3hNkqfqWFQj4aJswWJikCYKrcaVOoARBx6BkKYq0UqAaWIBZdJENFxpa6mehwE41UQG7LqUjlkSeWouwv1GNEOjxDcqQjklwjw9i88qcQVbNIYbrB1T207zit9sqVByLpB+82/0/iQfTDbxbgy5uo7K5LrOlnnmXVyySJte8H174X8xSqUW01VIPTsR3Eb/L8NsISwcLYWvV4THjFABzsp6beqGV+DE3Lam9du/SPwE364HV8oVJ1Ss+5B+c3+eGpL3xzXVSIbr07/ACwASOT7sLGdQrnhDxelGicvmQ7oQQH1atIIIjQdhf7pi3w74WKvBnr1CyUwxjmKwASIBi/t9TgrS8MFpYnyqdwC0nmIOkQJMW23icWE8HZyiRUR6dxMrUswNxYiCDhmON3Mb9N1gyyQMlPCkAcOuoQdfCVYD/25+RH8RjZ8L1gf/buLQbnb5Ng+/F82oAdKY6SHWTv90mbegOxsMc5fxlURglZV2kuPeJI7W7dMEMcYNEkFDbicU5pe1rSB01+hQTh3Dszlagq06VSAOZSN16iT9RPUAzh9XcVSoDj4WHqIv+WNUwagB5WWZ3Nx09CMSpTdSRYiJiehJt+H44l8eQWEhJiHTutwHyU+Qzi1alQ1VA1hQGncrqkem4N++KWd8Eha616RIKlmIF5LDe+3e1sSqupjCwD0vf57gg4u0eKNTYJpYiJIIuI/d+GK2Hbpd0YO6rpn3pgAERIFyRBO0iCIPfBWjxAQBVADG0jY/P8AccV+LNRai1SJj8ztPzwLGVLczAkSQQb6SDBB7H6G+KPiNaKxdeitZrwwHcsuZzdMHZKddlQQIsoEDGY6GdorbWBHQtjMBqT+SHwn9UQzWcFKmraRGkseTUTB3iCSfQYWX/SzkbTWUzf+jH+HBfiFaFpz2b/uOPMaXgqk2arK+gD41IBOrUzTYtpAXlkX+MbDG4AMjaAspePUnMTQATb/AOsuTnSA2mDfy6fYmAASb7dr3wHzv6YaeuaStECF8qiIPuf5vha4fwCc7UoN5VMIupW0ElxMWlgInfeIwE8RZqrl8wUgAWZTpIDKwmRJ2mcBeMw2CejDWne/HVe08D47WzVFaqk09SzehTI9Dqi/7r4JU804szAm1zRWTO2yf+MeZcX8e53I5PJJl4RHo6y7U5JdmJZBrkAKCLxecS0f0qZ9MgleFqVKtZkDGmYUKqmAFgEtf20t8kjHJdhPh0exCfq+YqBv6SkqmY/VJMiLXQdL7/dOB/E+PVI0r5ZAvHlU2jpYBcL/AAj9IVTOUSmYAFZCTCIVGgrPUm8z+GO61zCA9Oo/CY+eIaXAkORuHG5ocArFTxDWqMQQpKRc0KJEEBrTT27+uGXgmbFSnrqRZiogKpsqQDpVbCTt3wqpw9QJqap1ftfIbdI6fXDN4cyYFEgzes7LeSQQh36Cf3YJIOwlZGgDQIiz6pVIAmduo2gbdBf88XKVIqBBkAQZgW9P8/wxBUowe1tv5Ef+cUk4gHYqLBH0E9yFmB6zNh2OFWvLdksS2wCieXAbUdxq/wDquOKmVIMqenwmY+XUbY0lQTyAhtyADB/tH9++LCVpt+Ha2HWPD/FUIpUczSp1V8usgM7K15jeDhTyHgylVoWmnUk3jcQIlTv2kQfXDrUXnT2b3+713GB/G61Z3SkjWguSd+Ui2qJv/M7YIWhwoqWSOjOZppeZ5vwrWNXyuTl+8TbeO09NowS4R4IpOJep5gBghYAkbjvbbBmtmg+aMCBobf8AtkH5SMdUnWghCXksxOygsdTEm8CTPU32xVsLG8kSTHzv0vyWZRmFJQCXCqQquzEQATEH2j54s/6XpqLSDHNA7i9/5jECV6aZJqiIfMEgaySpKhgTyxfexnAFss9EL56kBtm3pn+B9Df1xQy5QTlKjDYfjvy5gPH83RlPEq0yzKhqSoEDpBJ9J+RnEGa8W066FWKgHo1MwCOsmYIPXfFV3CqWOwEnA6lw9XlnHMbkgwRPS3bb5e+Fv1bui3T8GjAADjaKpwunopMlUqzDmVhAaLMyPEEAlZtInc4tZTMZWmiVfMLCo4RNCMxYsxQczhARqkEzFsAlR6QISoNJVlK1BIhwA3SxMC4E2GCPh7O0Gp5TKlHL0agjSNSma2sNqXYLN9UbdcOYd8LzYFFZHxCHGxMp7i5g/NfwotxvjQFejl/IrMWaUZqioqkSp5VRpgz19sS0uL1VNdadGjTWg9OioIaoTqqLSLanNgAdQEe84ZKmQSrU1qVmixVttUmoZ9R0xlfhYAc6lBquGBbYFas3uLCB1w7lbd81gBpu6Sp4nytV6oHmgtSpof1gVFPmRsyABSWsAVja4wncXD06kupVgqgo3xbmCBsymRDKSMelcUWlUqXOkt5XN90+UyvpnaZB9Y2mMVM9wZodGAYBGdQyK6hzXaCA6kToIt6XwtLhWyHNzWvhPi0uHbwyLaNuoQHwh55KGm6Ci12XUrEb3CidJkbEib++GLiDQ6gOASN4iym//d+XXFGpTNLLkUadQFq7mBAOzmQZjTb8emF5/EVU8709USLFgVkiQAQTEgSO4+gpQyMZCVaLjYxxka0X3UE55d5AUiwJm/v8wf5vjsPNRplwIABkkfh+OBHh3OpXWUeCAAyHcWgGeo7H09IwS8pklxJEGR12ttveNvphNS4Fuh3WcOzaPR1pYEsI3UjURse4gx67YJcMemXczDMAGUxFtotI3mJIvhO8F8WVMqFcSDWCQdpZR6dL4PUcsCzMLdrn8D+4g4syQjQpWI8RoPNHanBqZJMb+38MZgQeOVV5dBMdf5B/PGYNmaiV3Kp4iY/qvZv+84A0tUoLRFVj3k1gB7WH5WxP4n4ygFImQP1g+KPhqss22mDvhTXPVgS6ovMSZ81rgwBAK22nc7/VkuIy3yUwMDmacwPsjWR4ca1SnUcyyUUVI+69bzC9hvbTvO+A/izg6Vqq6pZqQp0RpIAjQ7XEbkxef8oqnFqqUTTVChEPrFUEhtRiCV2iBG/YjbFWjx1n1kUCS7h25wYYBlMT6GYPbfC5zVotBgbfaHJHvGVP/Y8pRaGNPzVsBB0sqT13gn54hNEpw1aRj9XXRgB2qUS8esBhhnynhUcQymWcu1NpqTyq12qGT8Q7Y48VeFkynDnL1Wby3QhiFEwBSAI9ib7zHaMBvWu9HFABIPCl016hAJinMA3PMZF7TIMe+GylVMSABAkG/wDD92FvgnDwx+1FqYpksiEtBJ3ax6ab/PBypWCBnBQgwxhtlAALddlv8vXFnHVXYOzan8x6vLq9hJEjvYYb/D+RP2YSeZXaJ/sp8zhPepPUDtA/hhp8K5jTQMnXqqvFj+zTtjnHslAnbTUUq5liQjCJNz0j/wA/uwi5LiEuoG32jWe0ysbne7fhh9zFJpnl9us+2354894xwz7Ky2jzC5Fyfv237KVHyOEZQasLzvxJr8ge3l7heh5NuQQZJkz79RjZXSLsS3Qj8JExHphc8O8SHlKNVwCOm0kjB7JRU5jebgH8z/DBGOuiE/FIJWBw5hT062pl6ETIn2/hiDMVP9opR1V4+UHFvOOwUgWjf+E/uwMOUfz6LaTpAeYGxK/sgSJj8PXDsc1miuc2l1/oamr61RdXWRIMmTY7XJOC1N6NRfLrINJtDCVOK+o7aTfqYH5kYiNQEG1hv1X6i2KyxRSmydVLXOaoPF/2YZcrSNMN0VCL2I2W3XfFijllakqkAqVAIN+nY4o1uEUtXmeWhZQTdZBj+d8Vq/GX0nQqoI2EmLdAf/GDxx5G5btDc6zZQbxN4WFNNVJyiTzIRqURLcvUbfDtihlvDVVviZ433VPy1H8umGXj2e15cF+UkAmesoxt/DEdHiakct+gkgbekz9B9MTwmb0jHGT1lDzSo5fwagIkAnuQWP1Ykf8ATg1wSi9Oo6Ul1AgAwuw5TbSABe9xGOftLtYA+nLHbq2n8v4YpZzMnRWgjzNMjU7SZ0/CFAEgdxGCN7OwSkji4aklG85w90JqalBb41LAlt7wp39oPbsYqRXQdZKsASDyBImxLswB9onB7h9XXSR1VlVlB2WkLidxv8sUc/wiZghdQMoAzaieupiBO+2GLSxZWoUGVpUqqEOaVQt+wtRwtosdQE7mZ64H1dVEsNTGmEZ7gcwW5UHm0nraR6Ccd1aDafKgisAPisSAw+8Ft/yj2jFegftFAUndgyHnpMAAYOwiwEwDFjBt1xU66LgaRLI8Q8ylFOgDVdX0FjKwtgCxM36AdxsLhKzqEOHqKZOoPEKSUSTIgRDWBsYF5thu4ZmAxZLAqfhkG3e1rmT03Fhitxrh0urkiSdJ1DUCI63EyBHeMI/pwHnom2SPGWSNxBHTRK2Wo0A+ukro6uUJWoCZDKrSmmCJaCBHTrhmzXEtCa76Yvb5fX6Yq/6KLD4kF5MUVkydRkiPiIWf7I7YuFtCXYMIg23E9fWOuJmjB1borCSQ3mNnqdUqeIs8ORlgA1C5jqwWLx97b/O+HFs3SrNpDANPykHYnY9onAXN8Ky7sCEAuptMCCDsLCRIMdDgLQejTqnVQqRMtLPABNiCTEEjrPXGdbm7pFz5sOczyDe+hqh4bbpv+1BeUqTHW37743gWOM0Gvp3/AKzfuxmO4rOqv/qmG/l6H2Q3xrkPKegWCsvOPZncushTt06TNxgNBCmVFiBbSATqAIWTa1wOwxf8d5hftFGo66wEeACpEiqRPNMbC3Q4DjxDRYqr02W4IkwoKyRYbwSdxaTjRkdey0sK+NjBZo0FldD5qKZDxqjTsLQevKQd+89sR0+EaS3wkCDqFpmDPQTMjBI+J6IszTvGzC1ztbrPzxicUo1By6T/AHYI94xS09njJqwvS/BoX7HRiBuYEb6j2+uBf6VuH1MzkGo0EepUNRDpUdASSTMCP3xi14a43lqeWpo+YoBgswWQQCTFiw/EA43mv0g5RAQHDtBjQJEx6gdcLXldal8kdUSk3hfhmpT4aKGYpsjMzLpIluamAWGmdr/TE7cJTUraDqVAgOhgdI6bd/zxJxX9ItOvUpqaLooBBdzEMyxMCxUXF++If9YcoN3pzb7xHT2674FLLI09lt34/YFZeN+Kvw5a2KPMK31+wK6bJkggKTeLg+2x3HrfDN4SRhQcDfznm4/ZTfrPphTqeJMncCpTB76z/C+D3AeKLVy7GidSiqQxE3Ip0rD0vv6Ylksj7Dm15/cBCwvxOXFEtkjy0LvX7gLfiPiOZpvKz5cWYG1lLGR12PQjbvhazVepnCFMM0kppkaSehEwB6/XDsM0zKRUiNlnt7+mBuXoLTd3Uf0h67QI2juYn2xQts7oM+CMr7zmibI9kD4bwWqKlNWcFAZOkMRI3WYAk99oHrhvLlFNrjYSATGwk23xXoNWJmmiikvQRJ7j3PeRHris1UZhWSqlWgRs5MQZ7kAHp0x11oFZgbCCyMEG+e3jequLx+p5Sk0H1ljK/v8AQeuLNLMsoLEHqbC4E7evtiDhmmkgWdQAFwZn+PtiKjn61YsvklRHKWkL8wRJ+WLWmcxbQJJJGn4APVT5PiSZlzOqV6GQI6m2/aMWaZKhihGkE26i+B3Csw7s1MoqkWd1FgegA62uPxxfzFJaK2b4rXjr7f545psKYH54wSb79ltDCxOoFTFtrfD6jt9O2FtSSnW4sP8AL3wwZjKBaRCOTa+obiOkenpiLKPpVlpwIsbXMDqd8NsnptFS6OyqXG1/U0AbEEA+nIQfUYG8MqgagCAdbe55j03P+WDHFeHtVQaWUgNqINrwRAnftB7YJUF0nXTi99rEfmMHEhLLYLPRDLO1qqFGjVbamx9+Uf8AVGKue4TWph6pICsullBMwJa9oiwHvGHLI52m9iNLdj19u+CHkDtjPOLmDtQB3JgQMI3SLwXjulERaTtUAialTlBHRdImIiBO2C4rVG3eJ6JYfUXP1wU4nlcu4/WFQe8iR/l74V6nFRRYgMKqjYg3+c/v+pxpQ4nijUUUlLAWbFWEqMHKAU6QB3Z0Bb+sEBmD3x1l+D0w5cQzMZeRUqAn0AVQPYWubGcDs/x+nUpsLo5UhSwK3Ow1LJg+mIc/m6rU1qUWqELTMqnNLggXGqTaSO0X7YZzBLEUjfFzVVVVVdFJuy0FVUtY9THUyRZYm4xxnzKrqGlg0xqBtDRcEgg/5d8VuJ8RRaiUmDNq0tIO0toWOpubi1sc/Y6Gg1ZZVU6CxLbqxWIM2kmLdfXFMzXEgHUKzJdSAh+b42tOuKBQknTBkRzkgT8wenbF5y0womLwPQid/wCb46zeTpJcs0jsykwAWnabAE4q0aoLNoLyhg6iLT6QR07Yq4cijtfewVytnOgSZ3Uj0mb7dvmMVnywY3iCIIdZYenSR9cWPNdxcggem+O6RAlWMwdzuBA2jbrhKSLKLtMh2bRBW8DUySdQEk2AtjMGxnCLBSwGxBF8ZgFBU/TRfxCYcj4aDqr+dVWGJCqVC/EekXxxmspRescuc1UFU/dUAH4SY1BdM6b6ZmBMYOcH/oV92/7jisfDdD7V9pg+bvGq0hSgbT30kjt88az7aewBugcMlrcvddk7eaoZvJ0G5HzgBPLGumpMSIteQQfWx9cUsn4VoGoAmers6iYFcGx5pIAg2vebEdxg0PCWU1avITVqLTf4i2onfvfHWQ8LZWi6vSoqjLZSJtI0nr2EY4gHcBFMDCbN+Z90KT9H6AEfas2dViTVk2INjFtvpixV8GBkVPtOYAWIIcBrCLtEn54Y8ZOIyN6BR+nj2r1PugC+E41/7TX59+ZbQI5bW+WJH8Mz/wARW+RX/Dg3jMdlb0Cvwx3+Z90vZzgiU6Zapmaiogkkldh3Omf44rNSy5ppUObIRm0KzaANZkaeZbNY2PbB/inDkr0npVPgYQbxtcGfQiflinlfDWXFFaWnzE1M8sZJZwylpECSGIttNsVrtVQpUyHP3V1N/VC8zwHLGNWY6gC9O5JgDbqbY7bwnRqkf7QzEXABp7QOgXaCPqO+LQ8DZPWz+SstuJaNydp6z9ABsMWeG+F8tl310aQRgNMgtsYkXPoPnJ6mbZG9B5BX4Y6nzPuqy+ElG1WoPYJ/hxC/gimxlqjv6MEI+mnDJjJx2RnQeQXGJpFG/M+6B0vCqqIWoyj0WmPyXFXinDqVBNVbMOikx8KmTBOwQnYE+wOGbAzjvBqWYRRVJXS2pWBAIMadyCLgxirmCuy0X4Kr2ENOW78T7oYnAaKAP9pIBGoEmnBB+9JXa4v6jEFXw9lqhvmpIhrNS9YO21j9PTBfM+FstUCB6QPloESS1lUggWPcDf8AecVm8CZIgg0BBmeZ76rmea84kMb0HkrCPTUnzPuqr8AoQUOZNrGTTkWPWN4BPyxxT8M5bW0ZmW6jVSt8osOU/Q4t5jwFk6js70yzM7O3M1y4IIsfhuTHfE1LwXk1JIoKCQym7bOpRhv1UkYnI3oPJdwx1PmfdDqvDsrpV2zYCvZWJpAHkNTeI+AFvYTiZOA0VEDMmPen6nt2B+h7YtjwZk9GjyF0glgJb4mCqTMzJCgT79zMZ8CZI/8ADpsRu2xBBG/YnEgAbAeS4xg9fM+6xvCKn/ev9E/w4izXhRdJZ81WCqJJLIAANzOnaPlhip0woCiwAgD0GIs7lFq03puJV1KsPQiDfEnXWh5KDEK0vzPulCh4dyb0/MXMMU1BZIT4iQALpMmR7yMTv4Nyw3zDQ20tTg2nte2CfD/CmXSiaQmojOKhLNcssQZSAAIEAWtjlvA+SII8hYbcBnE/Rv5k98Q1zq7QFqjIgWjNv4n3Q0eA8sz6hVbUSdvL3G9tOLtPwUigAValtjyTcz+z+GLmU8J5WlVFVKIWoCSGlrEqVNiY2JGC84tatwWd/mfdAX8KAkHzqltrU/z0T9MDc54Hy9OkxqVqnlgljq0GJOwlSd7QLmYvhwxV4lkErUmp1PgYXvG1wZ6EEA/LHFxrSrVTA0A5d/E+6UqnAsk9JXbMny6reWpYKJYyNN1BBsbHGsv4Tyas5TNkMQNX6ymYnYwRAthiynh2gtFaenWoJYFjJLOGUtPchiLd7Yh/1JyUAfZ05RpG9hMxv3xAcSBmq10cDQ0Xv3E+6rUPD1J5CZgtG4HlmLkXhe4I+WOm8E0ySTUqX3sn7lwT4bwGhlyTRpqhaxIm/wBTghjjR3AV+E3v8z7pTqeDUBjzan/T/hxmGGv8RxrEcNn8R5BCMbb5+Z91FwnMqKSgnq3f9o4EngC/b/tXm2306TNk8vTq/YvqiN8ZjMXkja468iq6Oa2xtRUWY8MSG0Z7NISWK87aQTsIESoN4nvjtPDKhHT7XmSHKn4tirFzHL94m/eLzjMZicoReIVrMeFkYq32vMh1pinqDQSBquTElpYmZ7dpxLl+A6XVvtuaaGVtLOSDpJJUiNjMH29ozGY7KF3EKH5XwLSpgBM3mVAUqIYfCSpiQu3KB7fXDf8Aa17/AIHGYzHZQu4hVDjmWXMZepR1lNYiYJ6g3FpBiCOxOBmX8NoMstE5iohWo1TVRmnBbUCoF4TmNpxmMxXhNzZuappnz1rsom8JqWM53NlYsDUJIaTzAkdoiAIve+LL+HqZqO5zOY50KFdfLBpinMabkXYTbUxMXxmMxbKFfiFV6XhGmoAXN5tQFCwKpHKtlEBYEC1vzvizkeArSdXGbzLBTOlnlWsw5hpv8U+4B6YzGY7KF3EKO/a17/gcBvFHCVzdNV8wLpbVzKWUypW4BFxMgzY4zGYh0bXCiqvOdpa4aKDM+Hw/lD7VXRadNUARiNRQg6zYgmw6Y1S8Mop5c1mgJmPMP7QbciTtF+mMxmJDAFYPIFLf+rVP9b/tOY/Wtq+KysKgqBlGmxEBZvYAY2fDw8sJ9szdtXN5nNzBRvp6aZHbW3e2YzHZQu4hUf8AqrT1BvtWakQfj6j73w7+uLHBeBJlmBGZzDgLp0VHlbhR8Om0aZt+0e+MxmOyhdxCjf2te/4HFbiQWrRqU9ZXWhXUAZGoRON4zHFgOi4vJFFBeG+HhTy70vPZC9QPNEFAI08qgzAOm/eTjMr4Xp00dBmszpamUALmE1feUafiF4nv7RmMxDYw0UFVhyNyt2XNXwlSZaYOZzM0ixRtd+eJE6dgAAAIi+Nr4YAEfbs5tE+afS/w72/E41jMTlCtxCmT7Wvf8Dilxmiteg9IPp1DeCdiDcdQYgjqCcZjMcWAiioc7MCChdHw8v2RMu1d1gksaQ0AgggpBnkvt1xoeGE8upTObzJWooWC5OkDTIFouFgzMhm7nGYzEBgAoLmuygALdTw0h0H7VmNSKVD6h5hBcuQammSDYRtyLEXklwjLCgrA16tbU2qahkiwEC1haY9cZjMTlCniFS1syuo3/A4zGYzFw0IJkNr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sp>
        <p:nvSpPr>
          <p:cNvPr id="1044" name="AutoShape 20" descr="data:image/jpeg;base64,/9j/4AAQSkZJRgABAQAAAQABAAD/2wCEAAkGBhQSERUUExQWFRUWGSAaGBgYGBodHBwcGhsfGhwcIRobHiYgHxwjHSIeIC8gIycpLC4tGR8xNTAtNSYrLSkBCQoKDgwOGg8PGi0kHyQvLy8vLC02NC0qMjQsLywsKiwsLCwsLC8sLywpLCwsLCwpLCwsLCwsLCwsLCwsLCwsLP/AABEIALcBEwMBIgACEQEDEQH/xAAcAAACAgMBAQAAAAAAAAAAAAAFBgMEAAECBwj/xABHEAACAQIEBAQDBAYGCQQDAAABAhEDIQAEEjEFIkFRBhNhcTKBkRRCobEHI1LB0fAzYnKC0uEVFiRDRJKisvEXNFPCY6PD/8QAGgEAAgMBAQAAAAAAAAAAAAAAAwQBAgUABv/EADcRAAEEAAQDBgUEAQMFAAAAAAEAAgMRBBIhMRNBUSJhcZGh0QWBscHwFDJS4SMVQqIGQ2Jy8f/aAAwDAQACEQMRAD8AbIkm67nr/DGCB6/LA/OZ0o5Cpqkm8jvt74uVKgUS0gGwJBAntO2MJ37ivGNGbRjPqf69FKK/YD88Us7xbTqGgsVBYkbAATeAT84xHUph6y3Uabj9bTGok/DpLT2O3pjjNZ6morUpBq1adSmIglS1OFOobCx2PXF42lxOlrQw0EjnFkrabXSh9Ap+AZxs1T1oFJCoWXmEa1mJ0kdDuRibzX1FVpmQYN1P5Ez8hgR+jShW4f57ZiGRlWBTYMRo1d46E4bc7+kSilTy1p1ap66NNjaQQWkET2wR7CP9q0YvhcD60o+KpU+F13+7HuHP5qo/HEmb4U9JC7kwP2VQfUl2/LBPhHjOnWqCm1OpQZvg80AByNwDO4F4wbzOVFRdLAkb9Rt7YEHZSLamf9Mw7f8AbZ815bxDxXTRgqU61S41NIsD10oFJMdJGJ8nx6nWH6tVaLkPTrEiZiQxa1jfbDTn/ANCrOok8+uGE3Hw7RYfjF52xJQ8GIhYqwUnqqAG3cggnDomhAsfRS3CsbswDyS5kq4qVlp6aZYgwEXTpgSbgKwmw3/PBDNDyidTaYEkVNgO+sCQPcGe+J6P2bhutUpVatUIrO4ALNqZgJJIAlhsNyRuZws8c8cVMyCgp06YFoILVB13MBT6acLvkDzbm9n1T0Xw84kUAL/Pmjr5gKJYaR0NipPYOOWfSZ9Mc5j7pBCAXJZbMI79PfCHXol41szxtJJiOw2GIGoGmpCValNSCCqu4Ugi4Kg7EdML0wHs2rzf9Muc3948CPunzLVluvma2WxuOt+n82xNIG0DHnOX4jXo6ilQnXBNtUxMEje07GR6YKL4yquFmp5ZUcxVFOoz+yqgr9Om+JDL5rFd/wBMTMN5vIX7fRPKZodY+oxjVka1j9P/ADhaTxJVcLprqwMyUKJHMQJLU7ECPWDMHrmQzpV287M1bDSqhlLt94EELzCLyVm+8DEDD6qf9OmaCHvFd4v0v6pheiYOm5iw9ffFXL5qG0umljt16e5/DAc8ZzLMNJpQgEylFzUG5NlXYbzER0vizxPN1SwBalT6lAURiJgETTlZ7Fjub4vwz1STvgZ0PEbrr0/pH4xvyvT8sLNZmakTWevTCwbikxBJsSqlWK9j0jBLJcVQon6xSTaWZUJI3sxBHTp9cVIINJCT4e+J+XLm2/bt4c1hz5WpU1iFpq7bdFKx/wDbBVfTAzMMtakw1roKkGKlM22n4tus+mLVfNMKDVVTUAhZSPhNrXmw+eKlrkzFA5p/YR4g/VXaSgtdRsT6WBNxgbV4yASPLnSYJFMRPvOLuWrTpMEBwdJIN5UmxIg27YHHKjUWDOCTNiIuIP3caWHhxD4f8DQTetgHSu9ZHxGdkb25jl35EfT7rf8AppR/uf8A9Y/xYny3EQ4JFNRBi6AdJ7nFcZX+vU+q/wCHHdGgFBgsZMkkg9I6DD2EwuM4zeOxuTW9G9NNu9Zc3xDsHhyuvxKtfaf6lP8A5Rjf2n+on/KMUq2cRF1M6qvckAdt8CK3jGiG0JqqGJlRy2/rH92NeRmEjFvDR5JaGT4liDljLz5157JjTMhZhEEmTyjc42nEpJAFMlY1DSJE7SOk4834/wCK6jm1f7OoWWVSpc33mCRbpGN+Da+WioamadKlR4V6mrS4ClitQMrU9I7sBEmCL4zJMVhbpkQPfX9L0+C+DY97f8s5b0AN+fLy816kmYRt0T/lGOg1L/40/wCX/PAfKZl6dFEqUgyhR5eZonWjjZZuWEiLguosSQMXsrUVgGUhgbggggjaQQdjv87wbYPB+mm2aAeiFjIMdgndp2Zv8vdCuL1Ky1nFPLSgPKRVQAj2JkYzBnOUjrae/wCHTr2xmPNPoOPimnGSz2fRJ3E+Nk1gPNro6ubodMrYBAGqELabxJB23mWtm6TVFchPNQ2f4okbsrlXL814UzAudsEuI8Pdk/pC9yxQlQu8i8SBE2kDEfDuF6AKtdl1D4FAFoB+9vMWtNhvaxXmnUvUmaw1rAdt+Xz1Hl9V3leHUyUq1i7JpDMohQDc6tJEn2mRi5m+A1MtWBoUldXF20BpiAoPYxM94HypslTMAUMvHwgPUOyiI+fp3jtcPOf4b51LQzMh3DIYII7H8MdO9rXBu/Ucu5WY3MLSya2a8tx5HPqTR+ptpPxz0wF4pwHyy1Vg1NmlpMrLDZB6G/L9Bj07FDi3BqeYXS4v0bqP4j0wOGcMdsACrPjJCT+HcJFdV16QwEixLAkb33Ht274hoPTNN2WrrNNQxXSSSDbcsYvvNxvGCXFvCFQJTSidYDdSFKiCAPUbetsVsv4HqTGqlTY+rMxE3PTqcGMg1PE8NNkItdVBuqu+F+P6VRKlkayNMgHqNRiQTt2II7YaqOcRyQrBiN4PrH52wo0fBlElNVfVq+HSAJgSYJLdLz/HBXgXAsvTqVKtFmZizK3NIBkEqB6W74UkLCbB1R4mSNaA7zUPGaOWp1y7uUrV1CARKtDCLFSJkAXMbYD8R4LScAPTvYKyiQJt8JYMoEbU3AuSQcW/F/DnavTqAWQqZMwNJmBuJJi9tuvSfI1hyqZa/wA5LM0AdgDHyxp4OMltu1BSkspY/sGikXi3BfIAqCqDR1DUzMOVS4AuQrTpM3SOzHqNzOUqGlNEEQWXzjpMgmOWDvMQ0dBh58S8OXMZM00UOzeUIAk/ED8rdTbFQZRUyyozKumWYswgAmfe2kAzYTgGKa2IkMFaE339Eb9XPiBUjrAXn/D/AAdVovqRyAKXmaDcMCR0mxMgyL45zeZiqUq09KhdXmAM0f3gOWBcn1GPQ67UeaolQMoAogJBldQQGx6wL/PCt4jrE61WmCq1K6k7wGAQDedULv6xhU728/l0mYcZNAKadOh2Q1FkBkcN2YG9uzLf88WBx2ogGoWHcFTHbzKcWm9xg9X8NUSjuBoaCQyGNqSkWFiJ6HA7iXCKlCSzB1DOs2VuQqNtiSWFhGIzObstJuMw+I0mbR6jX+1Xo8Qy1RtValcAQSxCkdQdCsWPqxE+mCtbiGWLSgqFAy01UDUjAjZdROkKTuGm8iOoM5JWEhSp+Q+oFvliBadWkSabnudJifcfCwjuIxdsllEn+HuBD2uoAbH808vmnjKcIK+SVrUqQDE01guzGAzKx1NqiJ3+kxik+ZDOEailVSGPIVWmZ3EtAIG8g9rWwBHF6Yqzop1YNmpuKbH3QEqb9lAtgl5uWLsy1KlNWOo0agWmpJMxfkIv0kiLSTY5Y5p2pYr2C8zaN63sb5bX881FW6WXUuWy7U1RGZGp6VAVlG4M8x2uGBuBMY2uQJeoHSoCVBeod2i93BKgHawO/vMVHKFgyilTpOIIIBI+HVBdZF95LR+Gm7TLrS0uTB52Wk+koAWBlg11LAjSogYoHKrHgx5nHU6VVHffvWcFpUjXSAAwLadDVNLDQZbmX/pm+NcQ8UUKLaGZi4IBVUYkTeSI2i84l4M7M9Mk1Yj7rmpSaEIM6r0yDcAmekk7iOJcKpvmPMIDHUAZMiFRCDpMiZIvGNbCzuggc5lWSPovP/GMBHjMcyOS6yk79CN1fbxXR+5rqHsqMdo/iPqO4wsZ6lnK+ss1RUhzoLqgAEIy8oLEarcwsZPuwPmGCALcHSsaZgH7Kp22tF8AuM8fZkqU+VQUeCJEs9ZmZSCewWO09cBlx75hTz5aLoPguHwXbj3/APLU/LoqOa8PpQDB3VQlVEbQvwhl1M0vI/DoSbkQupm9bVBcgRUUNeBIIUg8pA7RfEvGOJF6dXm1o6qxa8agsR6QWIubwMDMnVE1LjmohB15oFrbYESHDsiv/qdga4WZDf05fVG8rkfMr0WIHMNb2FyxCkx1ksPxxcyvC/8AZQAJhao2g/8AtnHT5fScV+GcVp03ps3+7RVIDKLq6sYkibL+OGnwrQTM061JXAYF2g3s9NkF1m4JB9vXALIT8UjTQQzJZuvlWc0KhTeQBKMUy1HRKHlMSxAPX2w/eF8357VnakiVFYqzUyQrw7rJT9rkEsSTcxAtgTm/CVQqwp6XOkwEYMZ8lE9DGpT07fJh8J8KeitTUhWSdxH+8qmfoR+GGMK7/K0H80QPiQP6V9fmoUnE8/TWq4NRAQbgss/njMK3Gar/AGitCoR5r3YLPxHvjMZshOc+K8rJGcx8Ud4vQqNK0WCGFJkapknV7W7YWuOBqeayFNqmvzKksfSQnWdpa2HFGBJkjm27iB17Hr7e2BnFfDKZipSqmz0jqQg2N9j6SB/Jw85hcLaeq9YNWAeCqfol8TGrVOXMWpM/S7ecTPcnQwHsuPUceLfo58NZjK8UU1APLFNhrBs0iAAO89PQ49oBxnStyvpHw2bJTuSWfGHimvkyClBalMiTULnlI3lAJjYzMbzGFOr+kXOk6k8iP2dDQfnrmfwvhk/SBmiq0tJUEMSZZARykCC9gCbThH4jlqIUPSr0A5ALIKi6C3WL8pn+6f6vUjY8zbb+eC0sHPAZDFKw/wDtrSZeCfpVDFkzKLTb7rDUFmLK06isn7wkX9JPP+s/mmo+lQagA5ybpIbTykkKViw7sfvYUaPBmzADQFBEhtS7dbT09cXx4dq0n/V1k0yRoeYFxIkTBBI6TcSDOG4MNzexK4+WFrqw0lH08L6+neEfHiDbSyLykKQlTcSGYMRB5mYx3bewODvhbxCrzSOkNJKwunUOoidwB0nli5IOFnw3wyhmhK12DgSaRQBlk3IlmBUn7y/ODbBrgHg86VesaiVAQYUqBb+5O89fngTzBkLdj3D3SMbcY1/+XyV7xJn64IVV009SzUBm25lYtDRYwCJv0wIyHElqFvMUIVYLqpyROkGWU3AJNiIw7FAREWPQ4DZ3ghWWpbdV3+n+V/fpXCzMHZOh6hHnicdRr3KotFlhlh1EQy7cpkTEdyL9/bHNWlSqrpdQRzRI6skCwsTIG/WDhe4pxp8tVUUz5bOOVQpOsg3AM6DAvDRaY2xfzXHmaklQ0VBsahBI5Zgtp9BJ69PXGlxHXleLHUe3skzEKzNNHooqXCKVPVTotqbSrFCefUjCBG0wZIn5QcAOM8DzBquJEEk9Ro1815PU7exw3UOEIW8+k3mqSTyMSJI0klRcGLb9Ti/54dSrAGejbSARaBIOxnoRhcYaOVulabV91DZHt0kCWeG5OotDSxDEhpMzdoW9ibR6+2KPEPDle9RW86TeTN2u/MqjSAQQdaUxt3w5VMgmouGKnWphjAI5rD3/AD98R57hQNWkQSpbMtJBIJUq9pFwCOmOiwhFtk1HIpqPGugOeLdIDcFzL/DSaI+LS8bxYACb92W14iMc1PBjyfOqiFJJlqShQF+LSXiGOzFZG5Gxw11OF66BLlmP2oyWYmy1UAFztciPXHWYyUtxNNKhJphIEf7tib+h+mG2wMZoEOX4hPKbcfP2QCh4Rpk6WcHUobSNbcp0hm5acTqCgEm9zbbEjeH6VKBD6mpvU5V0jSi8zXqx8UkSDOxFpLoaAFae2XA9IBTEAUPpB65ZgQb/ABah+/EuAbshcR79CUmZfPAyjUoUfCyVElX2IkmZtMqBi3QpL56PSbMVKqgq3nS0AqdIaDYE7FZubnpg7nvDQAgoComCLET/AFhePQ4DNwyrSU+U0MJKAyBJ2MgwW6c0i22MvLYsahO6AFuw5A9fmT9qV3IUHnnTkIaVWFW6tzOHGubxYyL7YHpXr+WSKZqi7U2puWDKyyL1ETeQOtpt1PXC8odKhtL1NL6idVYCUYwSCQnqDcgRN8AXemGINJSqoLpImDGlEudpMmLGJOJ3AUW6hY1/PPxVpEDoupC2qWAc0yBMzaZKldAECRE2KiabcLovlhXFJGNNmNZfLpqwT+9yAK33yZIaIAC4tHxBSJp0q1NhT2YsW/Vg2A1KsG0HcxEGTfFjNrw0W8+pBMlVp1Bqm0EACR6mffEjRBKGUahWl5mjRS+B6o+HSfvShB0i19IvEA7iLwy9GqYpPT103FVGYAXgKAHBVgQotE9/e3RpnyWAUJljdmQtbqAbCQbXG0Ak2GF+rx4MUNPzdNOW0AsQ20hioB0gAGTMib9rgaKGHVM2f4OlFiRRplbsJIJk7AhlK7ySxPW0kxiWnmKlCkp8sUFcsy8wKGdIYnREGDA2G9h0Ap4nWs4QUdJIkHSxb1X4jCdQSBMdMMHHYZMkh84FFdnVCVsSkawFYgGJnYBT3kcBrqqZyX0Nq3VOrTdlapUCtrEmHfU0QZVnc/sj4Yt3xzV4qomll2I0ELq16FuNRsxBDNcEwZ0iYtPGYoZV01VEqsS7MFq6G0uYDESJWdIMX1WJ7jtcnRqfrCddS4blAA5dO1wbfswLA74kamggYiRsLC950RjiP6Ps1WqtVStTAqQ8GoQRqAJFh0Mieu+NYcEy0hf1Y2AExsAADt1EHGYQeTmOirwI3drKdVA0lkkCJFu8Df8ALGsyAjGPgY27T1E9J3H97ACrx58opFRC+tmYEkwFmFQGDci8YP5ep5o0yAgvHXuP59MMtkyvJTsLxIzLzACo54rK82mCbgxB0mCD0/yxJlMyXYIZbVOkn72kT1Pa/wAsU+IcLqudaNOnUFpmyyGIBhYJ22m/5lfCPBtWmvVctVEjTtoNwVj6+l5HfDMk3DbmrXku4ec0oeLcOYQrqCtTlZbXEO1iNjIHpfawhQp8FCQKjusxHKsw1RaYuCfvOoNus9cOPiDNhKxaoGUhoWSYI/WQVvtpFwP2x1tjmvSStRVdDB5ALqBqhWRgRe/MgMegv2OzJMwOfVoTZpsM5zYnEA+qVM7wunl6iK9ZqQJZjqYFW0EApA0gFpvvOkdsUuLcVy1BEiq1bmGwABCTJJDEidQt3Ud8OL5FnhatM1BphiVsSYOoiIgwdtpwJzvhdBR8qilNUBLKGpq+knfSWBI2nEPykFrfRUeHTNLnk2VD4BydOlXSuYVaqMFY7S7JoCnYGAwI35j0x6pScEWv7Y8S4r4fr0l1JWZlAErq0EaduQ/qnA9I9sS8ZzOeXLLS81OYywptBNpgqhYAE9tIJ6Yz5MOXGwtAuEMYoh3nfzsL2uMbjCX4A463k06GYdnq3hiG2gsFJN5ABvtth0Bwm9hYaKIx+Ztpf8R+FvtDLUpsEqpddQlZ2mB96DveYGBOc4WRT8usDH7Yi95uO3fcd42w744qUgwgiR64ZhxTo9NwhPga7XmkTKVTlSCCAah+NAADJJUFNiACQCNvng2M9Tqf0y6T/wDIu3z7fOR6474l4YU3QAiZ0sJuDII9fWQfU4GNytBGhus/CfrEH3g++HQI5u0w0fVLnPHo4WEUfhrqJQ61I6dR+/5YqnOhCGeRofX1JmNJ3PqTHfEWXzJQ8h0E7rupPt19xBxV4hxks0V1kCFIVYBJMhgdQYiIBAMWN+hNG6UHK7Xv2KFI1lZm6LE4wmkU+omodryVM6d4DDf2xG3G9Y81ealUbUxWTF2I2EgCSI9Nr2hoZfLNmfOKOCEg0yFamdQg8z3kREdCMEctxSjTpeRSoKKd5QksOa5lfU98WMst0GIQZHWrlFUzFSo+imhZyBrgRyHSACTa6xf8b4If6BqsIJABEXPS/wCyPU2xV/0jUksiqpgCQl4AgXMkwMVs3mqj8rVGuPh1dOth06Yk8c9B6rgYh1KsZHPVKGXzH21yiKWCkAM4QwAQVJZonqJtMxgTl/EmRC1A+YqtqJ0n7PVGkQBEQQb39ycIWcyvkVSsCVOpGjdSTp3vaCpB6qZxqoBFhym49I3Wf6p+oKnrjIILCeRvkvUQYKKRrXFxII09img+JMklXUrus/fWnVB/FbiCbEHcz3x2nixnqsuUhoUwXRQzN1J1KD6D54S6lEMIOB1HNNRe1iD/AD8tsS55eNELGfCiYzw3GxrV1dcr3C9J4rxTMNTGtkAEkqtFSg9y0gsPljvgjCqpao4CIQSrUKYUgX6pBME2HNcW64rcJyM0hW1IQ6hiwr6LG5GgAwVMqR/V+s3EuF1a1JaSNS5SGH63UdouQIiNhE+tsT2uW6ziRwqAaJCNRfp1HS9O8qyPE9JdHlltDklvMVQF0zaBs2rruP71qbeIKdRWejTpUY+NmSlJULNlCDUbRBP52r8NVstrp1qRdKh0hBzXIIaos3CgSJgfF0xx5CU0QqRWp6ZRYJI1km97MDNrz0HYYe557R+SzcI98riZHagHs1ZJHQDfqVazNWnUo06gVaRYCahy6OhJsREWP77d474dQzSsKjUFekY1lKVFtSwP6lwBcXjA5M8SuhFWkgMyRqVZWY+9AsOnr3wSy2cqZhVai7UnpEFtKk6pm4UHt3tN7Wxdrg83ZR4RFPle4HXmbANdw+9/VT1alZ6ZMKwJCKi5dBpiDLB0AEElbftHbfHWdesp5KELFxTSm14BMhU5bdQSRtgVwiWFRa7tQJGrddZWY5gBC3iLzgk/CfNp0S7OQgUGpTYGNIkiQL9NyL36YJnN7px3DD8rqLeu/wDX4bC0mcox+sZ9fWC9+x2WJEGIEY3grkeJ5VEA81F3sRBEknYACfYRjMULha7hv/ifVXc7wcVKY1GRYx0MGRae+IaGZUABQAf5+ZONV+N0kbQxuBtFyTsCxEKD+/pinwjibVnOtBSamYCwRci4g32i/riHEZiEvHMw5WA2e7WtOfT5otQpMicwIuZkGLsTvcfjbGhZtSkq3cfvHUe84sJnSBJI7egxWrteRAncDr6wOuGWS32XBGLa1Cnr1Kdc0xmOUoTpYHkbUukggyPr8juDnEeMNw7LJrSpmLkakI2uwLajKiO0gR0EYgMEdCDihxNHZBTRmAOogj7pAiVnY3+Hb8sQ7CgnTboubJWpCG5n9L7bplFjeWrfwT9+AP8A6uF6k1svTCdfL1B/eWJU+xA9xiXjXhynVcjS1MSvOkaakqS3KRysGHpPbFLJ+EsmxKhmdlIBGsWJkwY62PrjmYYtNhOHE4Ut1aU0ZnOUs1k6r5ZvNhQSqg61uPip/ELdRItucCzxCktZUooCpnUTJIa/KFN5Jjckb/Iz4J8OZenmwyU1DIrQZJINlPXeCfrhl4nkMucwqsmio4haiwLnWYg2+70k3vaDizpcrsj9Ui9gd2o/VDfDHiJWRW8pFSCC6gzrBgyukW3uJw2ZXOpUEowYeh/mMKGd8O1KVGpTpP5zmdQIIIFSb21EixsL4XGzVXL5CmzBqVRGA5gytoDE2kSFiF7R8sLuhjfrGfz6qzZHN0cvWsbGEnL+LKi5pcvZwaesFt+ttQ9B1BN8F8t40oNIOoFWKEAFhqWJgj0I3jfADA8HbyRBI0qqPENOrnadLU6mSUW2loU3sbzzQdgENrzizxvitMZqhl6gEVQ3MSBBjlAPckER1kbxgBx/P02dKuWogVQTLsi6pAOiASQAW3MA+owseOeIt9pp5kBgyop0gkrqQ6ugFpHWbE4kxlptoIQjiMxLDy8k+8Q4I9MErzp2vb5C4+Uj0GBhcMNLjUD0O/uDsfr88Vqv6SWLrBUI1MPIpliJvJuYFwJPUjviFeKrmAX8y0kXCqCwv90AH3nGjDK8nK+vugva3dqmzvDgUJEOo6NY+0/xv74Vs3w6lqDUqcMWgo4MqZZQQ3NYsjxHacOGUyfmUqZk6tIn1MfeEyfbHOcRFKq1PSWaJWY5dbA6pn4mN+mq/fDb2B7achwYh8MmaPT6Ir4LyjPQmuqsQxCnmJIH7QaBMyJgTHzJLgvDmDNVqoEqHlAUiNANrCwMyeu4+SPlP0iUslqomnVcJUcTK6idRJ3a633tYicEqX6ZMqd6Vcf3aZ//AKYxJS/MQVqsw73AODe/QKL9I/hvV+tQS12HuLuv94DUP6y+uPNqNUHlmxuD0B6H2vB9CeoGPTc7+lDI1qbIRXXqD5YsRsbMeuPOM9RStXIy7QHGrQVZSCTzKtjKzcRsDHbBgDI0HmNPEfmiawz3YfMyUENOoNbH81VOvU0/FIgxB3kbjA7N8xBiMM/DWyYT9eFeoBAOmsJAEKDAF+m2wGCOUbhTKpqBEc7qDXIB94E/TFmwgaghMuxp2LHeSWPDecSnV0VwfLcgap+AzGq1iIMERMQekF94Nw2jXpsEZkfUVJVyJGsoluVWnSbBg3UTtgXkKPDKpccikGF/XONQ73YR7Ys8N4ctDNU20/7Oq8oJJhlY1FYG+zEEe3pjnR5dSFj4mc8QOiBHUH6roeDq2q9Vwq3HJVYx8V2qaQDfafyx2uSy9CoT9pdCebQA1jYx8BBHW/474J8U4vT82hTphefSsaQdI1ogAFxETtGL2ZzdPJMDWKtrsmrcBRce23Xc4H2BaWGJY2R0jwBW5AA9aK48P8HSkrt5vmLUGsuSO5k3UWvttPbC3mqhaoxdZknyj5ZVjBsygReP2p74vNxDza32hQpoEaapawQbkEAtIKm0Xm3vFnKNVQooAmhUPx02JOmRclmj4QDAgwbdjDe1sr4F7Xu4lVR01pp8t/Cj5qvlwqV2dHepUVYZayALpU81yYXT3Y2j1GK2crVqNRqlOjUpGCWYtNMAnTYRpMjT36RaMGxwsg6aK/r6W1WqGSmxFwJ3JiFMESDEHG69fNVab06v2SqCOanTaCY5oBD276ulpPTFi0gUpygZm5hbtNezqeYqr+arP4ozY3y02H/DqdxO4IGMxaq5+sx1JSoBSBANRyRbaUhfpjMEzO7/AE9lUQkCr/5K3xrg6uRW0qGp8zMZOpVBsVBAPe/aNsQcH8TO8RQdtX3o/G4AP1xNS4CFrmsajtckyRF+lhdQDEHtgxVzkAAAH26DAXA5igQxvIDv29ao346fnVRu0REz/PtiajRIuQCT32/n1jEIosZNg3tt/DEOY4ilEqKjMWeygKTMeii2+OTZIGpVmrTsTID9xMHsCOvbv2xEi/rU1Ajlbce3Xb+em2MTKE1PNLuOWAloF51R36b/AJ4l16mEGTeQYEA+veR9JwaKQtNHZVItCuPcKciaZ0mZuJB3B69jv7Y83TiajNogBpsa4NUsev8ARgkdOUm1xsceupWmVPS37+nuDhM8X8ApVq9LUraoJlSRMFYBtf8AAwN8NOBcNClZWE7K7kvENKm5alUDld+U3Vmv0uJvI/8ALbxPMfaMpU0SWgQAJZWBB2g/huJjHn/BuCZai3mIZZgVuxazCCImDa22GLLZ0pURwzxMPCMeWRaNPv3N8KyYdzhmP7h69ytE9wGV3NNXh3hgpU9XNrcln1ftMSxsOUXJ2+pti7xDhlOuuiqgdd4Mx+BuPTA/g/iehXnQ8Q2nmGnUfSd/z9MR+GKtSa6OCAtQlCQwJB3+Kxv+z1J9yj2tXHQp0FpoDZCM5wWmOKUxT5X8hmFiRHKqqTq2GliIFi3XA7K+GczTd5pFgajspBWOYKP2jAsYB6DDBm8hV/0jSqqVjS0qal/LAVTCEE2ZgSRa4uOpTivE/LCqBD1OVO2owBe95Ii2Dtme0gCihljTZOiROMU69DQGpgazAkzff4VnoCeuxwE46obLtU89S6mCuwgtpEBlE2M995w8UM+lXyUrwK1LMfCZVgSGUMQCQJJIkEjYg4zL8HpZ6m7tTVXWoyghpMCCh1reYIJmb/LBeIf+5qPT880sYnZrYfkfz6pQ4P4Yp1MvTdqetivLUQkMoXlURY236TN52xN4XyDUVJahUKRq1tczHNAa5U2vPT6lM79qyNJUJnXVVRULBjzDSdKmSVEajMdhvgfmuPeZVaojnVTJuNXqAwXbTGxJNjvOCRvkuxX5+f0pLW5QHJnyOdRgCp6Ax1HuNx88U6XFHDHzgQhJmR8MaQJnZSAY0yL4p0crWeoK9ZhS0/2QYJFjptBsLkzb0wfetQagGqsFTcFm0wR1mRfGi0mrcKS1WabqvPc34WFTzAmlaxdwGZVjlJ6FTa0fj7g8z4aqorc1I1OQBCFDamgG1tQYhoidsPXFPEdHakhqH9s8gnvqjUfcD54WK/E64qeYUp1BqVoIJPIW09ducjvhR8kTdLta0ODxrm2AQPGvRRf6o5nWR5KlPMs2ip/RSeaQw6RzbYmyPhNzT1VKZp11JOkeYIhSZAdidUcw6EgYI0f0kKbPlKRPo2n8ChjDVwHxRkcxAIFGpPw1IEnblfY/gfTCpxIGzNfkiPwuKA7bjXilOl4GR1RzUbnVmIiwIAYRBFp6dsU+J+BkSmWDMeRXjqSzAEe1/fDvkeL5ZnFNqPlwSp1CFWJm5gRaOmIski1K9UO1Dyb6G1UiAAVNKCG1HqWDWsB73dMxppzK8ktx8QKDXE8ufqvMK2VBSAAsbeh/ge/zww+CvEqafsuY+H/dt1U9U9pmO1x2xH4l4etOoWUqVJMwQYg3FrWMn+zfYCVnNppPmL0if3H930wMgxPrkt7s46C9j9D+ei9QznCNLLVkmBy1V3AkG+/UC4xDVypr5im7tKIRMqGHKQRpvbV1t06zAq+FfFGukSBdTDp0uNwNxMH03G0YLVayVHp+QwBcsGWeqrq29e+LOja8aLzc8AvJINiqfEOHJTqxToVCDHPqHllnIIGguNft+I3xT4rllqUyrGnTqSQr3pCCZIUjlYapMErdvrxxfO1l0KA0jMpIiVAX4flPXFSnm0zGYem6qQ9aqACxC2UaO4ENN4mCwwMuo5SpbjeFIA4dNRv6/QUr/BPD1Qqw+2EgAoQjmosMNo5gLdPTcRbjNcKeiNRoU2KmVqKWva/JcNtcWifXB9fDYphWoA0nOkN5ZTSb8zGVlgLnTuY74qNRqmprNQOgG3llGaGiAZWDI6yDbcYtXNNmQZzJY+Yo+g+p8Uv/AGX9pKs+lh9ItbGYvZrjGaVytPLaEGyslViPchgDJvt1+eMxYMj5n0T3HxPT/l/aZM3mKdNCzNpC3Jtv2EnfEWW4jSefLcuQQAD3Im0C+FbiFJ9dQshcpU8wAl9GkkDaLmNIi437EYvcBzFWkNFOizEsZbppJJkTeNvf8MBc63FeahxTi5rSKFdCSmhapURcekXJ745o5gLMjmP19B/PrjnL6zOtfpf6gWHzOIqKwzMd/wAgLfzHYd8StJT1MkxdXNRgsR5YAgz1LG/0jbE4pKDIH8cV6GZvuR2GOsw5idp2HX/LELgAFrM0ZaUBYfeFrHuPWOnoD7jeMuPLW5u4FpHRjHpfp3wRo5xQInbfArj9Nm0uglFaWkj9ki3qSRb098NQy12ShvbpYVOhlUgAARuBsPpi3T+JhJAAFrRf8PrhazOTqVM1QqqSqUxLrqjUC0bDeDeD3wyU8q+onTZgIgreN9jPywwTGd6QQHclvhfB1VlrCWdirEMzQWW8wDv6x0jDjwDi/wBpoLVjTqnlmYgkD6i/zwt5RoRBBBFr2uP3+mLGTQhUYEqdIuPYb98BmhEosbosbspS/wCPfEJo8QqAGIyDqv8AbqsQI9ZCmMOnA1TM5PLVKqq5NJGkiYJUTFu4x5F+krhtd8y+ZCFkCKrsB1UC8C4GkiTsL4aEyWbfh2TFCu9E+QJpg6J3IOtRrBIItMemE3QnRvNdC65XWaCdc7k6NLMfanqrTbTpbWVCkCdpIIMTeT7Yj4P4gyNR2p5epS1aiSqjTqZrkiQNZPUiceKZ/h7o8Vgwf/8AISSfZiSD8jgfVpjYA6v6sfj0+uBlnI2t1mBZlzB2/RfRPFOEpXChyw0mRBi/rjzfifDFoU83RMEsACNZIZiusbgRbVO0CBHUgeD/AKRs7kwA7CvT20uSSB2DRqH/AFDDWfFOUzumrQilnAVJpvA8wfAy3IWpyEgbNHTpg0TnM0OoWdisG4C1NmqxrmlQ5lWpTV2YAE7nqZFiomOsSYnAzi3hNkqfqWFQj4aJswWJikCYKrcaVOoARBx6BkKYq0UqAaWIBZdJENFxpa6mehwE41UQG7LqUjlkSeWouwv1GNEOjxDcqQjklwjw9i88qcQVbNIYbrB1T207zit9sqVByLpB+82/0/iQfTDbxbgy5uo7K5LrOlnnmXVyySJte8H174X8xSqUW01VIPTsR3Eb/L8NsISwcLYWvV4THjFABzsp6beqGV+DE3Lam9du/SPwE364HV8oVJ1Ss+5B+c3+eGpL3xzXVSIbr07/ACwASOT7sLGdQrnhDxelGicvmQ7oQQH1atIIIjQdhf7pi3w74WKvBnr1CyUwxjmKwASIBi/t9TgrS8MFpYnyqdwC0nmIOkQJMW23icWE8HZyiRUR6dxMrUswNxYiCDhmON3Mb9N1gyyQMlPCkAcOuoQdfCVYD/25+RH8RjZ8L1gf/buLQbnb5Ng+/F82oAdKY6SHWTv90mbegOxsMc5fxlURglZV2kuPeJI7W7dMEMcYNEkFDbicU5pe1rSB01+hQTh3Dszlagq06VSAOZSN16iT9RPUAzh9XcVSoDj4WHqIv+WNUwagB5WWZ3Nx09CMSpTdSRYiJiehJt+H44l8eQWEhJiHTutwHyU+Qzi1alQ1VA1hQGncrqkem4N++KWd8Eha616RIKlmIF5LDe+3e1sSqupjCwD0vf57gg4u0eKNTYJpYiJIIuI/d+GK2Hbpd0YO6rpn3pgAERIFyRBO0iCIPfBWjxAQBVADG0jY/P8AccV+LNRai1SJj8ztPzwLGVLczAkSQQb6SDBB7H6G+KPiNaKxdeitZrwwHcsuZzdMHZKddlQQIsoEDGY6GdorbWBHQtjMBqT+SHwn9UQzWcFKmraRGkseTUTB3iCSfQYWX/SzkbTWUzf+jH+HBfiFaFpz2b/uOPMaXgqk2arK+gD41IBOrUzTYtpAXlkX+MbDG4AMjaAspePUnMTQATb/AOsuTnSA2mDfy6fYmAASb7dr3wHzv6YaeuaStECF8qiIPuf5vha4fwCc7UoN5VMIupW0ElxMWlgInfeIwE8RZqrl8wUgAWZTpIDKwmRJ2mcBeMw2CejDWne/HVe08D47WzVFaqk09SzehTI9Dqi/7r4JU804szAm1zRWTO2yf+MeZcX8e53I5PJJl4RHo6y7U5JdmJZBrkAKCLxecS0f0qZ9MgleFqVKtZkDGmYUKqmAFgEtf20t8kjHJdhPh0exCfq+YqBv6SkqmY/VJMiLXQdL7/dOB/E+PVI0r5ZAvHlU2jpYBcL/AAj9IVTOUSmYAFZCTCIVGgrPUm8z+GO61zCA9Oo/CY+eIaXAkORuHG5ocArFTxDWqMQQpKRc0KJEEBrTT27+uGXgmbFSnrqRZiogKpsqQDpVbCTt3wqpw9QJqap1ftfIbdI6fXDN4cyYFEgzes7LeSQQh36Cf3YJIOwlZGgDQIiz6pVIAmduo2gbdBf88XKVIqBBkAQZgW9P8/wxBUowe1tv5Ef+cUk4gHYqLBH0E9yFmB6zNh2OFWvLdksS2wCieXAbUdxq/wDquOKmVIMqenwmY+XUbY0lQTyAhtyADB/tH9++LCVpt+Ha2HWPD/FUIpUczSp1V8usgM7K15jeDhTyHgylVoWmnUk3jcQIlTv2kQfXDrUXnT2b3+713GB/G61Z3SkjWguSd+Ui2qJv/M7YIWhwoqWSOjOZppeZ5vwrWNXyuTl+8TbeO09NowS4R4IpOJep5gBghYAkbjvbbBmtmg+aMCBobf8AtkH5SMdUnWghCXksxOygsdTEm8CTPU32xVsLG8kSTHzv0vyWZRmFJQCXCqQquzEQATEH2j54s/6XpqLSDHNA7i9/5jECV6aZJqiIfMEgaySpKhgTyxfexnAFss9EL56kBtm3pn+B9Df1xQy5QTlKjDYfjvy5gPH83RlPEq0yzKhqSoEDpBJ9J+RnEGa8W066FWKgHo1MwCOsmYIPXfFV3CqWOwEnA6lw9XlnHMbkgwRPS3bb5e+Fv1bui3T8GjAADjaKpwunopMlUqzDmVhAaLMyPEEAlZtInc4tZTMZWmiVfMLCo4RNCMxYsxQczhARqkEzFsAlR6QISoNJVlK1BIhwA3SxMC4E2GCPh7O0Gp5TKlHL0agjSNSma2sNqXYLN9UbdcOYd8LzYFFZHxCHGxMp7i5g/NfwotxvjQFejl/IrMWaUZqioqkSp5VRpgz19sS0uL1VNdadGjTWg9OioIaoTqqLSLanNgAdQEe84ZKmQSrU1qVmixVttUmoZ9R0xlfhYAc6lBquGBbYFas3uLCB1w7lbd81gBpu6Sp4nytV6oHmgtSpof1gVFPmRsyABSWsAVja4wncXD06kupVgqgo3xbmCBsymRDKSMelcUWlUqXOkt5XN90+UyvpnaZB9Y2mMVM9wZodGAYBGdQyK6hzXaCA6kToIt6XwtLhWyHNzWvhPi0uHbwyLaNuoQHwh55KGm6Ci12XUrEb3CidJkbEib++GLiDQ6gOASN4iym//d+XXFGpTNLLkUadQFq7mBAOzmQZjTb8emF5/EVU8709USLFgVkiQAQTEgSO4+gpQyMZCVaLjYxxka0X3UE55d5AUiwJm/v8wf5vjsPNRplwIABkkfh+OBHh3OpXWUeCAAyHcWgGeo7H09IwS8pklxJEGR12ttveNvphNS4Fuh3WcOzaPR1pYEsI3UjURse4gx67YJcMemXczDMAGUxFtotI3mJIvhO8F8WVMqFcSDWCQdpZR6dL4PUcsCzMLdrn8D+4g4syQjQpWI8RoPNHanBqZJMb+38MZgQeOVV5dBMdf5B/PGYNmaiV3Kp4iY/qvZv+84A0tUoLRFVj3k1gB7WH5WxP4n4ygFImQP1g+KPhqss22mDvhTXPVgS6ovMSZ81rgwBAK22nc7/VkuIy3yUwMDmacwPsjWR4ca1SnUcyyUUVI+69bzC9hvbTvO+A/izg6Vqq6pZqQp0RpIAjQ7XEbkxef8oqnFqqUTTVChEPrFUEhtRiCV2iBG/YjbFWjx1n1kUCS7h25wYYBlMT6GYPbfC5zVotBgbfaHJHvGVP/Y8pRaGNPzVsBB0sqT13gn54hNEpw1aRj9XXRgB2qUS8esBhhnynhUcQymWcu1NpqTyq12qGT8Q7Y48VeFkynDnL1Wby3QhiFEwBSAI9ib7zHaMBvWu9HFABIPCl016hAJinMA3PMZF7TIMe+GylVMSABAkG/wDD92FvgnDwx+1FqYpksiEtBJ3ax6ab/PBypWCBnBQgwxhtlAALddlv8vXFnHVXYOzan8x6vLq9hJEjvYYb/D+RP2YSeZXaJ/sp8zhPepPUDtA/hhp8K5jTQMnXqqvFj+zTtjnHslAnbTUUq5liQjCJNz0j/wA/uwi5LiEuoG32jWe0ysbne7fhh9zFJpnl9us+2354894xwz7Ky2jzC5Fyfv237KVHyOEZQasLzvxJr8ge3l7heh5NuQQZJkz79RjZXSLsS3Qj8JExHphc8O8SHlKNVwCOm0kjB7JRU5jebgH8z/DBGOuiE/FIJWBw5hT062pl6ETIn2/hiDMVP9opR1V4+UHFvOOwUgWjf+E/uwMOUfz6LaTpAeYGxK/sgSJj8PXDsc1miuc2l1/oamr61RdXWRIMmTY7XJOC1N6NRfLrINJtDCVOK+o7aTfqYH5kYiNQEG1hv1X6i2KyxRSmydVLXOaoPF/2YZcrSNMN0VCL2I2W3XfFijllakqkAqVAIN+nY4o1uEUtXmeWhZQTdZBj+d8Vq/GX0nQqoI2EmLdAf/GDxx5G5btDc6zZQbxN4WFNNVJyiTzIRqURLcvUbfDtihlvDVVviZ433VPy1H8umGXj2e15cF+UkAmesoxt/DEdHiakct+gkgbekz9B9MTwmb0jHGT1lDzSo5fwagIkAnuQWP1Ykf8ATg1wSi9Oo6Ul1AgAwuw5TbSABe9xGOftLtYA+nLHbq2n8v4YpZzMnRWgjzNMjU7SZ0/CFAEgdxGCN7OwSkji4aklG85w90JqalBb41LAlt7wp39oPbsYqRXQdZKsASDyBImxLswB9onB7h9XXSR1VlVlB2WkLidxv8sUc/wiZghdQMoAzaieupiBO+2GLSxZWoUGVpUqqEOaVQt+wtRwtosdQE7mZ64H1dVEsNTGmEZ7gcwW5UHm0nraR6Ccd1aDafKgisAPisSAw+8Ft/yj2jFegftFAUndgyHnpMAAYOwiwEwDFjBt1xU66LgaRLI8Q8ylFOgDVdX0FjKwtgCxM36AdxsLhKzqEOHqKZOoPEKSUSTIgRDWBsYF5thu4ZmAxZLAqfhkG3e1rmT03Fhitxrh0urkiSdJ1DUCI63EyBHeMI/pwHnom2SPGWSNxBHTRK2Wo0A+ukro6uUJWoCZDKrSmmCJaCBHTrhmzXEtCa76Yvb5fX6Yq/6KLD4kF5MUVkydRkiPiIWf7I7YuFtCXYMIg23E9fWOuJmjB1borCSQ3mNnqdUqeIs8ORlgA1C5jqwWLx97b/O+HFs3SrNpDANPykHYnY9onAXN8Ky7sCEAuptMCCDsLCRIMdDgLQejTqnVQqRMtLPABNiCTEEjrPXGdbm7pFz5sOczyDe+hqh4bbpv+1BeUqTHW37743gWOM0Gvp3/AKzfuxmO4rOqv/qmG/l6H2Q3xrkPKegWCsvOPZncushTt06TNxgNBCmVFiBbSATqAIWTa1wOwxf8d5hftFGo66wEeACpEiqRPNMbC3Q4DjxDRYqr02W4IkwoKyRYbwSdxaTjRkdey0sK+NjBZo0FldD5qKZDxqjTsLQevKQd+89sR0+EaS3wkCDqFpmDPQTMjBI+J6IszTvGzC1ztbrPzxicUo1By6T/AHYI94xS09njJqwvS/BoX7HRiBuYEb6j2+uBf6VuH1MzkGo0EepUNRDpUdASSTMCP3xi14a43lqeWpo+YoBgswWQQCTFiw/EA43mv0g5RAQHDtBjQJEx6gdcLXldal8kdUSk3hfhmpT4aKGYpsjMzLpIluamAWGmdr/TE7cJTUraDqVAgOhgdI6bd/zxJxX9ItOvUpqaLooBBdzEMyxMCxUXF++If9YcoN3pzb7xHT2674FLLI09lt34/YFZeN+Kvw5a2KPMK31+wK6bJkggKTeLg+2x3HrfDN4SRhQcDfznm4/ZTfrPphTqeJMncCpTB76z/C+D3AeKLVy7GidSiqQxE3Ip0rD0vv6Ylksj7Dm15/cBCwvxOXFEtkjy0LvX7gLfiPiOZpvKz5cWYG1lLGR12PQjbvhazVepnCFMM0kppkaSehEwB6/XDsM0zKRUiNlnt7+mBuXoLTd3Uf0h67QI2juYn2xQts7oM+CMr7zmibI9kD4bwWqKlNWcFAZOkMRI3WYAk99oHrhvLlFNrjYSATGwk23xXoNWJmmiikvQRJ7j3PeRHris1UZhWSqlWgRs5MQZ7kAHp0x11oFZgbCCyMEG+e3jequLx+p5Sk0H1ljK/v8AQeuLNLMsoLEHqbC4E7evtiDhmmkgWdQAFwZn+PtiKjn61YsvklRHKWkL8wRJ+WLWmcxbQJJJGn4APVT5PiSZlzOqV6GQI6m2/aMWaZKhihGkE26i+B3Csw7s1MoqkWd1FgegA62uPxxfzFJaK2b4rXjr7f545psKYH54wSb79ltDCxOoFTFtrfD6jt9O2FtSSnW4sP8AL3wwZjKBaRCOTa+obiOkenpiLKPpVlpwIsbXMDqd8NsnptFS6OyqXG1/U0AbEEA+nIQfUYG8MqgagCAdbe55j03P+WDHFeHtVQaWUgNqINrwRAnftB7YJUF0nXTi99rEfmMHEhLLYLPRDLO1qqFGjVbamx9+Uf8AVGKue4TWph6pICsullBMwJa9oiwHvGHLI52m9iNLdj19u+CHkDtjPOLmDtQB3JgQMI3SLwXjulERaTtUAialTlBHRdImIiBO2C4rVG3eJ6JYfUXP1wU4nlcu4/WFQe8iR/l74V6nFRRYgMKqjYg3+c/v+pxpQ4nijUUUlLAWbFWEqMHKAU6QB3Z0Bb+sEBmD3x1l+D0w5cQzMZeRUqAn0AVQPYWubGcDs/x+nUpsLo5UhSwK3Ow1LJg+mIc/m6rU1qUWqELTMqnNLggXGqTaSO0X7YZzBLEUjfFzVVVVVdFJuy0FVUtY9THUyRZYm4xxnzKrqGlg0xqBtDRcEgg/5d8VuJ8RRaiUmDNq0tIO0toWOpubi1sc/Y6Gg1ZZVU6CxLbqxWIM2kmLdfXFMzXEgHUKzJdSAh+b42tOuKBQknTBkRzkgT8wenbF5y0womLwPQid/wCb46zeTpJcs0jsykwAWnabAE4q0aoLNoLyhg6iLT6QR07Yq4cijtfewVytnOgSZ3Uj0mb7dvmMVnywY3iCIIdZYenSR9cWPNdxcggem+O6RAlWMwdzuBA2jbrhKSLKLtMh2bRBW8DUySdQEk2AtjMGxnCLBSwGxBF8ZgFBU/TRfxCYcj4aDqr+dVWGJCqVC/EekXxxmspRescuc1UFU/dUAH4SY1BdM6b6ZmBMYOcH/oV92/7jisfDdD7V9pg+bvGq0hSgbT30kjt88az7aewBugcMlrcvddk7eaoZvJ0G5HzgBPLGumpMSIteQQfWx9cUsn4VoGoAmers6iYFcGx5pIAg2vebEdxg0PCWU1avITVqLTf4i2onfvfHWQ8LZWi6vSoqjLZSJtI0nr2EY4gHcBFMDCbN+Z90KT9H6AEfas2dViTVk2INjFtvpixV8GBkVPtOYAWIIcBrCLtEn54Y8ZOIyN6BR+nj2r1PugC+E41/7TX59+ZbQI5bW+WJH8Mz/wARW+RX/Dg3jMdlb0Cvwx3+Z90vZzgiU6Zapmaiogkkldh3Omf44rNSy5ppUObIRm0KzaANZkaeZbNY2PbB/inDkr0npVPgYQbxtcGfQiflinlfDWXFFaWnzE1M8sZJZwylpECSGIttNsVrtVQpUyHP3V1N/VC8zwHLGNWY6gC9O5JgDbqbY7bwnRqkf7QzEXABp7QOgXaCPqO+LQ8DZPWz+SstuJaNydp6z9ABsMWeG+F8tl310aQRgNMgtsYkXPoPnJ6mbZG9B5BX4Y6nzPuqy+ElG1WoPYJ/hxC/gimxlqjv6MEI+mnDJjJx2RnQeQXGJpFG/M+6B0vCqqIWoyj0WmPyXFXinDqVBNVbMOikx8KmTBOwQnYE+wOGbAzjvBqWYRRVJXS2pWBAIMadyCLgxirmCuy0X4Kr2ENOW78T7oYnAaKAP9pIBGoEmnBB+9JXa4v6jEFXw9lqhvmpIhrNS9YO21j9PTBfM+FstUCB6QPloESS1lUggWPcDf8AecVm8CZIgg0BBmeZ76rmea84kMb0HkrCPTUnzPuqr8AoQUOZNrGTTkWPWN4BPyxxT8M5bW0ZmW6jVSt8osOU/Q4t5jwFk6js70yzM7O3M1y4IIsfhuTHfE1LwXk1JIoKCQym7bOpRhv1UkYnI3oPJdwx1PmfdDqvDsrpV2zYCvZWJpAHkNTeI+AFvYTiZOA0VEDMmPen6nt2B+h7YtjwZk9GjyF0glgJb4mCqTMzJCgT79zMZ8CZI/8ADpsRu2xBBG/YnEgAbAeS4xg9fM+6xvCKn/ev9E/w4izXhRdJZ81WCqJJLIAANzOnaPlhip0woCiwAgD0GIs7lFq03puJV1KsPQiDfEnXWh5KDEK0vzPulCh4dyb0/MXMMU1BZIT4iQALpMmR7yMTv4Nyw3zDQ20tTg2nte2CfD/CmXSiaQmojOKhLNcssQZSAAIEAWtjlvA+SII8hYbcBnE/Rv5k98Q1zq7QFqjIgWjNv4n3Q0eA8sz6hVbUSdvL3G9tOLtPwUigAValtjyTcz+z+GLmU8J5WlVFVKIWoCSGlrEqVNiY2JGC84tatwWd/mfdAX8KAkHzqltrU/z0T9MDc54Hy9OkxqVqnlgljq0GJOwlSd7QLmYvhwxV4lkErUmp1PgYXvG1wZ6EEA/LHFxrSrVTA0A5d/E+6UqnAsk9JXbMny6reWpYKJYyNN1BBsbHGsv4Tyas5TNkMQNX6ymYnYwRAthiynh2gtFaenWoJYFjJLOGUtPchiLd7Yh/1JyUAfZ05RpG9hMxv3xAcSBmq10cDQ0Xv3E+6rUPD1J5CZgtG4HlmLkXhe4I+WOm8E0ySTUqX3sn7lwT4bwGhlyTRpqhaxIm/wBTghjjR3AV+E3v8z7pTqeDUBjzan/T/hxmGGv8RxrEcNn8R5BCMbb5+Z91FwnMqKSgnq3f9o4EngC/b/tXm2306TNk8vTq/YvqiN8ZjMXkja468iq6Oa2xtRUWY8MSG0Z7NISWK87aQTsIESoN4nvjtPDKhHT7XmSHKn4tirFzHL94m/eLzjMZicoReIVrMeFkYq32vMh1pinqDQSBquTElpYmZ7dpxLl+A6XVvtuaaGVtLOSDpJJUiNjMH29ozGY7KF3EKH5XwLSpgBM3mVAUqIYfCSpiQu3KB7fXDf8Aa17/AIHGYzHZQu4hVDjmWXMZepR1lNYiYJ6g3FpBiCOxOBmX8NoMstE5iohWo1TVRmnBbUCoF4TmNpxmMxXhNzZuappnz1rsom8JqWM53NlYsDUJIaTzAkdoiAIve+LL+HqZqO5zOY50KFdfLBpinMabkXYTbUxMXxmMxbKFfiFV6XhGmoAXN5tQFCwKpHKtlEBYEC1vzvizkeArSdXGbzLBTOlnlWsw5hpv8U+4B6YzGY7KF3EKO/a17/gcBvFHCVzdNV8wLpbVzKWUypW4BFxMgzY4zGYh0bXCiqvOdpa4aKDM+Hw/lD7VXRadNUARiNRQg6zYgmw6Y1S8Mop5c1mgJmPMP7QbciTtF+mMxmJDAFYPIFLf+rVP9b/tOY/Wtq+KysKgqBlGmxEBZvYAY2fDw8sJ9szdtXN5nNzBRvp6aZHbW3e2YzHZQu4hUf8AqrT1BvtWakQfj6j73w7+uLHBeBJlmBGZzDgLp0VHlbhR8Om0aZt+0e+MxmOyhdxCjf2te/4HFbiQWrRqU9ZXWhXUAZGoRON4zHFgOi4vJFFBeG+HhTy70vPZC9QPNEFAI08qgzAOm/eTjMr4Xp00dBmszpamUALmE1feUafiF4nv7RmMxDYw0UFVhyNyt2XNXwlSZaYOZzM0ixRtd+eJE6dgAAAIi+Nr4YAEfbs5tE+afS/w72/E41jMTlCtxCmT7Wvf8Dilxmiteg9IPp1DeCdiDcdQYgjqCcZjMcWAiioc7MCChdHw8v2RMu1d1gksaQ0AgggpBnkvt1xoeGE8upTObzJWooWC5OkDTIFouFgzMhm7nGYzEBgAoLmuygALdTw0h0H7VmNSKVD6h5hBcuQammSDYRtyLEXklwjLCgrA16tbU2qahkiwEC1haY9cZjMTlCniFS1syuo3/A4zGYzFw0IJkNr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pic>
        <p:nvPicPr>
          <p:cNvPr id="1046" name="Picture 22" descr="https://encrypted-tbn0.gstatic.com/images?q=tbn:ANd9GcRzjHwYzBn4X4PP5EjlnLcXNYYYMc2tsnC2Pdg-i22XxPwV5wXaZ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0167" y="3356992"/>
            <a:ext cx="5773833" cy="3501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176</Words>
  <Application>Microsoft Office PowerPoint</Application>
  <PresentationFormat>Presentación en pantalla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Grècia un mont de Deus</vt:lpstr>
      <vt:lpstr>Com es Grècia</vt:lpstr>
      <vt:lpstr>Els monuments mes importants!</vt:lpstr>
      <vt:lpstr>Deus!!</vt:lpstr>
      <vt:lpstr>Que ens ha deixat els Grecs?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Grècia un mont de Deus</dc:title>
  <dc:creator>usuario</dc:creator>
  <cp:lastModifiedBy>usuario</cp:lastModifiedBy>
  <cp:revision>8</cp:revision>
  <dcterms:created xsi:type="dcterms:W3CDTF">2013-01-14T17:38:06Z</dcterms:created>
  <dcterms:modified xsi:type="dcterms:W3CDTF">2013-01-14T18:50:47Z</dcterms:modified>
</cp:coreProperties>
</file>