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4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18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03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04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658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89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31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61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13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70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F0EF7-6F47-4059-84A1-03146C5C3D9B}" type="datetimeFigureOut">
              <a:rPr lang="es-ES" smtClean="0"/>
              <a:t>25/01/2013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D5703-3396-4D46-8F9D-4B3FE81C1A5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48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lumnes bfp\Escritorio\foto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7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o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a-ES" sz="11500" dirty="0" err="1" smtClean="0">
                <a:solidFill>
                  <a:schemeClr val="bg1"/>
                </a:solidFill>
              </a:rPr>
              <a:t>Beatus</a:t>
            </a:r>
            <a:r>
              <a:rPr lang="ca-ES" sz="11500" dirty="0" smtClean="0">
                <a:solidFill>
                  <a:schemeClr val="bg1"/>
                </a:solidFill>
              </a:rPr>
              <a:t> </a:t>
            </a:r>
            <a:r>
              <a:rPr lang="ca-ES" sz="11500" dirty="0" err="1" smtClean="0">
                <a:solidFill>
                  <a:schemeClr val="bg1"/>
                </a:solidFill>
              </a:rPr>
              <a:t>Ille</a:t>
            </a:r>
            <a:endParaRPr lang="es-ES" sz="11500" dirty="0">
              <a:solidFill>
                <a:schemeClr val="bg1"/>
              </a:solidFill>
            </a:endParaRPr>
          </a:p>
        </p:txBody>
      </p:sp>
      <p:sp>
        <p:nvSpPr>
          <p:cNvPr id="5" name="Subtítol 4"/>
          <p:cNvSpPr>
            <a:spLocks noGrp="1"/>
          </p:cNvSpPr>
          <p:nvPr>
            <p:ph type="subTitle" idx="1"/>
          </p:nvPr>
        </p:nvSpPr>
        <p:spPr>
          <a:xfrm>
            <a:off x="2627784" y="5081631"/>
            <a:ext cx="6400800" cy="1752600"/>
          </a:xfrm>
        </p:spPr>
        <p:txBody>
          <a:bodyPr/>
          <a:lstStyle/>
          <a:p>
            <a:pPr algn="r"/>
            <a:r>
              <a:rPr lang="ca-ES" dirty="0" smtClean="0"/>
              <a:t>Víctor Barranco</a:t>
            </a:r>
            <a:br>
              <a:rPr lang="ca-ES" dirty="0" smtClean="0"/>
            </a:br>
            <a:r>
              <a:rPr lang="ca-ES" dirty="0" smtClean="0"/>
              <a:t>1r BATX. 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630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23528" y="-23097"/>
            <a:ext cx="8229600" cy="1143000"/>
          </a:xfrm>
        </p:spPr>
        <p:txBody>
          <a:bodyPr/>
          <a:lstStyle/>
          <a:p>
            <a:r>
              <a:rPr lang="ca-ES" dirty="0" err="1"/>
              <a:t>i</a:t>
            </a:r>
            <a:r>
              <a:rPr lang="ca-ES" dirty="0" err="1" smtClean="0"/>
              <a:t>Qué</a:t>
            </a:r>
            <a:r>
              <a:rPr lang="ca-ES" dirty="0" smtClean="0"/>
              <a:t> descansada vida</a:t>
            </a: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C:\Documents and Settings\alumnes bfp\Escritorio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1113"/>
            <a:ext cx="9144000" cy="588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1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ES" dirty="0"/>
              <a:t>la del que huye del mundanal ruido</a:t>
            </a:r>
            <a:br>
              <a:rPr lang="es-ES" dirty="0"/>
            </a:br>
            <a:endParaRPr lang="es-ES" dirty="0"/>
          </a:p>
        </p:txBody>
      </p:sp>
      <p:pic>
        <p:nvPicPr>
          <p:cNvPr id="3074" name="Picture 2" descr="C:\Documents and Settings\alumnes bfp\Escritorio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507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/>
          <a:lstStyle/>
          <a:p>
            <a:r>
              <a:rPr lang="es-ES" dirty="0" smtClean="0"/>
              <a:t>y sigue la escondida</a:t>
            </a:r>
            <a:endParaRPr lang="es-ES" dirty="0"/>
          </a:p>
        </p:txBody>
      </p:sp>
      <p:pic>
        <p:nvPicPr>
          <p:cNvPr id="4098" name="Picture 2" descr="C:\Documents and Settings\alumnes bfp\Escritorio\AS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55" y="908720"/>
            <a:ext cx="9149255" cy="593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1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ES" dirty="0" smtClean="0"/>
              <a:t>Senda por donde han ido</a:t>
            </a:r>
            <a:endParaRPr lang="es-ES" dirty="0"/>
          </a:p>
        </p:txBody>
      </p:sp>
      <p:pic>
        <p:nvPicPr>
          <p:cNvPr id="5122" name="Picture 2" descr="C:\Documents and Settings\alumnes bfp\Escritorio\20120626104658-sdc137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96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los pocos sabios que en el mundo han sido</a:t>
            </a:r>
            <a:endParaRPr lang="es-ES" dirty="0"/>
          </a:p>
        </p:txBody>
      </p:sp>
      <p:pic>
        <p:nvPicPr>
          <p:cNvPr id="6147" name="Picture 3" descr="C:\Documents and Settings\alumnes bfp\Escritorio\siete-sabios-de-grec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0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2794322"/>
          </a:xfrm>
        </p:spPr>
        <p:txBody>
          <a:bodyPr>
            <a:noAutofit/>
          </a:bodyPr>
          <a:lstStyle/>
          <a:p>
            <a:r>
              <a:rPr lang="ca-ES" sz="8800" dirty="0" smtClean="0">
                <a:solidFill>
                  <a:schemeClr val="accent2"/>
                </a:solidFill>
              </a:rPr>
              <a:t>BEATUS ILLE</a:t>
            </a:r>
            <a:br>
              <a:rPr lang="ca-ES" sz="8800" dirty="0" smtClean="0">
                <a:solidFill>
                  <a:schemeClr val="accent2"/>
                </a:solidFill>
              </a:rPr>
            </a:br>
            <a:r>
              <a:rPr lang="ca-ES" sz="8800" dirty="0" err="1" smtClean="0">
                <a:solidFill>
                  <a:schemeClr val="accent2"/>
                </a:solidFill>
              </a:rPr>
              <a:t>Fray</a:t>
            </a:r>
            <a:r>
              <a:rPr lang="ca-ES" sz="8800" dirty="0" smtClean="0">
                <a:solidFill>
                  <a:schemeClr val="accent2"/>
                </a:solidFill>
              </a:rPr>
              <a:t> Luis de León</a:t>
            </a:r>
            <a:r>
              <a:rPr lang="ca-ES" sz="8800" dirty="0" smtClean="0"/>
              <a:t/>
            </a:r>
            <a:br>
              <a:rPr lang="ca-ES" sz="8800" dirty="0" smtClean="0"/>
            </a:br>
            <a:endParaRPr lang="es-ES" sz="8800" dirty="0"/>
          </a:p>
        </p:txBody>
      </p:sp>
    </p:spTree>
    <p:extLst>
      <p:ext uri="{BB962C8B-B14F-4D97-AF65-F5344CB8AC3E}">
        <p14:creationId xmlns:p14="http://schemas.microsoft.com/office/powerpoint/2010/main" val="82595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</Words>
  <Application>Microsoft Office PowerPoint</Application>
  <PresentationFormat>Presentació en pantalla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7</vt:i4>
      </vt:variant>
    </vt:vector>
  </HeadingPairs>
  <TitlesOfParts>
    <vt:vector size="8" baseType="lpstr">
      <vt:lpstr>Tema de l'Office</vt:lpstr>
      <vt:lpstr>Beatus Ille</vt:lpstr>
      <vt:lpstr>iQué descansada vida</vt:lpstr>
      <vt:lpstr>la del que huye del mundanal ruido </vt:lpstr>
      <vt:lpstr>y sigue la escondida</vt:lpstr>
      <vt:lpstr>Senda por donde han ido</vt:lpstr>
      <vt:lpstr>los pocos sabios que en el mundo han sido</vt:lpstr>
      <vt:lpstr>BEATUS ILLE Fray Luis de León </vt:lpstr>
    </vt:vector>
  </TitlesOfParts>
  <Company>Departament d'Educació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Beatus Ille</dc:title>
  <dc:creator>TIC</dc:creator>
  <cp:lastModifiedBy>TIC</cp:lastModifiedBy>
  <cp:revision>3</cp:revision>
  <dcterms:created xsi:type="dcterms:W3CDTF">2013-01-25T07:34:54Z</dcterms:created>
  <dcterms:modified xsi:type="dcterms:W3CDTF">2013-01-25T08:01:56Z</dcterms:modified>
</cp:coreProperties>
</file>