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F443-96D4-4FC2-AFE4-FF8F922202E9}" type="datetimeFigureOut">
              <a:rPr lang="ca-ES" smtClean="0"/>
              <a:t>19/12/2012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A31E-CAB6-44CB-B514-162C4BBA2EF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6342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F443-96D4-4FC2-AFE4-FF8F922202E9}" type="datetimeFigureOut">
              <a:rPr lang="ca-ES" smtClean="0"/>
              <a:t>19/12/2012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A31E-CAB6-44CB-B514-162C4BBA2EF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1083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F443-96D4-4FC2-AFE4-FF8F922202E9}" type="datetimeFigureOut">
              <a:rPr lang="ca-ES" smtClean="0"/>
              <a:t>19/12/2012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A31E-CAB6-44CB-B514-162C4BBA2EF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3736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F443-96D4-4FC2-AFE4-FF8F922202E9}" type="datetimeFigureOut">
              <a:rPr lang="ca-ES" smtClean="0"/>
              <a:t>19/12/2012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A31E-CAB6-44CB-B514-162C4BBA2EF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8344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F443-96D4-4FC2-AFE4-FF8F922202E9}" type="datetimeFigureOut">
              <a:rPr lang="ca-ES" smtClean="0"/>
              <a:t>19/12/2012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A31E-CAB6-44CB-B514-162C4BBA2EF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9178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F443-96D4-4FC2-AFE4-FF8F922202E9}" type="datetimeFigureOut">
              <a:rPr lang="ca-ES" smtClean="0"/>
              <a:t>19/12/2012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A31E-CAB6-44CB-B514-162C4BBA2EF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2796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F443-96D4-4FC2-AFE4-FF8F922202E9}" type="datetimeFigureOut">
              <a:rPr lang="ca-ES" smtClean="0"/>
              <a:t>19/12/2012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A31E-CAB6-44CB-B514-162C4BBA2EF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2771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F443-96D4-4FC2-AFE4-FF8F922202E9}" type="datetimeFigureOut">
              <a:rPr lang="ca-ES" smtClean="0"/>
              <a:t>19/12/2012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A31E-CAB6-44CB-B514-162C4BBA2EF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9962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F443-96D4-4FC2-AFE4-FF8F922202E9}" type="datetimeFigureOut">
              <a:rPr lang="ca-ES" smtClean="0"/>
              <a:t>19/12/2012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A31E-CAB6-44CB-B514-162C4BBA2EF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82818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F443-96D4-4FC2-AFE4-FF8F922202E9}" type="datetimeFigureOut">
              <a:rPr lang="ca-ES" smtClean="0"/>
              <a:t>19/12/2012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A31E-CAB6-44CB-B514-162C4BBA2EF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97259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1F443-96D4-4FC2-AFE4-FF8F922202E9}" type="datetimeFigureOut">
              <a:rPr lang="ca-ES" smtClean="0"/>
              <a:t>19/12/2012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9A31E-CAB6-44CB-B514-162C4BBA2EF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13980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1F443-96D4-4FC2-AFE4-FF8F922202E9}" type="datetimeFigureOut">
              <a:rPr lang="ca-ES" smtClean="0"/>
              <a:t>19/12/2012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9A31E-CAB6-44CB-B514-162C4BBA2EF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2174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o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971600" y="652080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a-E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LAETUM FESTUM NATIVITATIS ET </a:t>
            </a: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PROSPERUM NOVUM ANNUM ! </a:t>
            </a:r>
            <a:endParaRPr lang="ca-E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us.123rf.com/400wm/400/400/tilo/tilo1110/tilo111000008/10864029-muneco-de-nieve-feliz-saludo-con-el-braz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90" y="2132856"/>
            <a:ext cx="2938736" cy="2938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blogodisea.com/wp-content/uploads/2012/12/postales-navidad-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09"/>
            <a:ext cx="9192713" cy="689884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pic>
        <p:nvPicPr>
          <p:cNvPr id="6" name="Imat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257" y="548680"/>
            <a:ext cx="6598197" cy="126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8710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</Words>
  <Application>Microsoft Office PowerPoint</Application>
  <PresentationFormat>Presentació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2" baseType="lpstr">
      <vt:lpstr>Tema de l'Office</vt:lpstr>
      <vt:lpstr>LAETUM FESTUM NATIVITATIS ET PROSPERUM NOVUM ANNUM 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LAETUM FESTUM NATIVITATIS ET PROSPERUM NOVUM ANNUM !</dc:title>
  <dc:creator>IPM</dc:creator>
  <cp:lastModifiedBy>IPM</cp:lastModifiedBy>
  <cp:revision>3</cp:revision>
  <dcterms:created xsi:type="dcterms:W3CDTF">2012-12-19T10:45:02Z</dcterms:created>
  <dcterms:modified xsi:type="dcterms:W3CDTF">2012-12-19T11:28:26Z</dcterms:modified>
</cp:coreProperties>
</file>